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0" r:id="rId3"/>
    <p:sldMasterId id="214748369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Source Serif Pro"/>
      <p:regular r:id="rId28"/>
      <p:bold r:id="rId29"/>
    </p:embeddedFont>
    <p:embeddedFont>
      <p:font typeface="Montserra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SourceSerifPro-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SerifPr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24277cfaab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4277cfaab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Hello everyone, I am Ujjwal ,one of the students selected in GSoC last year with Wikimedia Foundation. </a:t>
            </a:r>
            <a:endParaRPr sz="1400"/>
          </a:p>
          <a:p>
            <a:pPr indent="0" lvl="0" marL="0" rtl="0" algn="l">
              <a:spcBef>
                <a:spcPts val="0"/>
              </a:spcBef>
              <a:spcAft>
                <a:spcPts val="0"/>
              </a:spcAft>
              <a:buNone/>
            </a:pPr>
            <a:r>
              <a:rPr lang="en" sz="1400"/>
              <a:t>How many of you know about GSoC ? Many.. </a:t>
            </a:r>
            <a:r>
              <a:rPr lang="en" sz="1400">
                <a:highlight>
                  <a:schemeClr val="lt1"/>
                </a:highlight>
                <a:latin typeface="Roboto"/>
                <a:ea typeface="Roboto"/>
                <a:cs typeface="Roboto"/>
                <a:sym typeface="Roboto"/>
              </a:rPr>
              <a:t>Google Summer of Code is a global program focused on bringing more student developers into open source software development. Students work with an open source organization on a 3 month programming project during their summer break. </a:t>
            </a:r>
            <a:endParaRPr sz="1400">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33333"/>
                </a:solidFill>
                <a:latin typeface="Georgia"/>
                <a:ea typeface="Georgia"/>
                <a:cs typeface="Georgia"/>
                <a:sym typeface="Georgia"/>
              </a:rPr>
              <a:t>Some of the advantages of getting into GSoC -</a:t>
            </a:r>
            <a:endParaRPr sz="1200">
              <a:solidFill>
                <a:srgbClr val="333333"/>
              </a:solidFill>
              <a:latin typeface="Georgia"/>
              <a:ea typeface="Georgia"/>
              <a:cs typeface="Georgia"/>
              <a:sym typeface="Georgia"/>
            </a:endParaRPr>
          </a:p>
          <a:p>
            <a:pPr indent="-304800" lvl="0" marL="762000" marR="279400" rtl="0" algn="l">
              <a:lnSpc>
                <a:spcPct val="115000"/>
              </a:lnSpc>
              <a:spcBef>
                <a:spcPts val="1100"/>
              </a:spcBef>
              <a:spcAft>
                <a:spcPts val="0"/>
              </a:spcAft>
              <a:buClr>
                <a:srgbClr val="333333"/>
              </a:buClr>
              <a:buSzPts val="1200"/>
              <a:buFont typeface="Georgia"/>
              <a:buChar char="●"/>
            </a:pPr>
            <a:r>
              <a:rPr lang="en" sz="1200">
                <a:solidFill>
                  <a:srgbClr val="333333"/>
                </a:solidFill>
                <a:latin typeface="Georgia"/>
                <a:ea typeface="Georgia"/>
                <a:cs typeface="Georgia"/>
                <a:sym typeface="Georgia"/>
              </a:rPr>
              <a:t>You get one time referral for interviews at Google.</a:t>
            </a:r>
            <a:endParaRPr sz="1200">
              <a:solidFill>
                <a:srgbClr val="333333"/>
              </a:solidFill>
              <a:latin typeface="Georgia"/>
              <a:ea typeface="Georgia"/>
              <a:cs typeface="Georgia"/>
              <a:sym typeface="Georgia"/>
            </a:endParaRPr>
          </a:p>
          <a:p>
            <a:pPr indent="-304800" lvl="0" marL="762000" marR="279400" rtl="0" algn="l">
              <a:lnSpc>
                <a:spcPct val="115000"/>
              </a:lnSpc>
              <a:spcBef>
                <a:spcPts val="0"/>
              </a:spcBef>
              <a:spcAft>
                <a:spcPts val="0"/>
              </a:spcAft>
              <a:buClr>
                <a:srgbClr val="333333"/>
              </a:buClr>
              <a:buSzPts val="1200"/>
              <a:buFont typeface="Georgia"/>
              <a:buChar char="●"/>
            </a:pPr>
            <a:r>
              <a:rPr lang="en" sz="1200">
                <a:solidFill>
                  <a:srgbClr val="333333"/>
                </a:solidFill>
                <a:latin typeface="Georgia"/>
                <a:ea typeface="Georgia"/>
                <a:cs typeface="Georgia"/>
                <a:sym typeface="Georgia"/>
              </a:rPr>
              <a:t>You learn how to develop a project professionally.</a:t>
            </a:r>
            <a:endParaRPr sz="1200">
              <a:solidFill>
                <a:srgbClr val="333333"/>
              </a:solidFill>
              <a:latin typeface="Georgia"/>
              <a:ea typeface="Georgia"/>
              <a:cs typeface="Georgia"/>
              <a:sym typeface="Georgia"/>
            </a:endParaRPr>
          </a:p>
          <a:p>
            <a:pPr indent="-304800" lvl="0" marL="762000" marR="279400" rtl="0" algn="l">
              <a:lnSpc>
                <a:spcPct val="115000"/>
              </a:lnSpc>
              <a:spcBef>
                <a:spcPts val="0"/>
              </a:spcBef>
              <a:spcAft>
                <a:spcPts val="0"/>
              </a:spcAft>
              <a:buClr>
                <a:srgbClr val="333333"/>
              </a:buClr>
              <a:buSzPts val="1200"/>
              <a:buFont typeface="Georgia"/>
              <a:buChar char="●"/>
            </a:pPr>
            <a:r>
              <a:rPr lang="en" sz="1200">
                <a:solidFill>
                  <a:srgbClr val="333333"/>
                </a:solidFill>
                <a:latin typeface="Georgia"/>
                <a:ea typeface="Georgia"/>
                <a:cs typeface="Georgia"/>
                <a:sym typeface="Georgia"/>
              </a:rPr>
              <a:t>You get a chance to connect with awesome people (mentors and other developers).</a:t>
            </a:r>
            <a:endParaRPr sz="1200">
              <a:solidFill>
                <a:srgbClr val="333333"/>
              </a:solidFill>
              <a:latin typeface="Georgia"/>
              <a:ea typeface="Georgia"/>
              <a:cs typeface="Georgia"/>
              <a:sym typeface="Georgia"/>
            </a:endParaRPr>
          </a:p>
          <a:p>
            <a:pPr indent="-304800" lvl="0" marL="762000" marR="279400" rtl="0" algn="l">
              <a:lnSpc>
                <a:spcPct val="115000"/>
              </a:lnSpc>
              <a:spcBef>
                <a:spcPts val="0"/>
              </a:spcBef>
              <a:spcAft>
                <a:spcPts val="0"/>
              </a:spcAft>
              <a:buClr>
                <a:srgbClr val="333333"/>
              </a:buClr>
              <a:buSzPts val="1200"/>
              <a:buFont typeface="Georgia"/>
              <a:buChar char="●"/>
            </a:pPr>
            <a:r>
              <a:rPr lang="en" sz="1200">
                <a:solidFill>
                  <a:srgbClr val="333333"/>
                </a:solidFill>
                <a:latin typeface="Georgia"/>
                <a:ea typeface="Georgia"/>
                <a:cs typeface="Georgia"/>
                <a:sym typeface="Georgia"/>
              </a:rPr>
              <a:t>Your resume becomes attractive that definitely helps you in good career.</a:t>
            </a:r>
            <a:endParaRPr sz="1200">
              <a:solidFill>
                <a:srgbClr val="333333"/>
              </a:solidFill>
              <a:latin typeface="Georgia"/>
              <a:ea typeface="Georgia"/>
              <a:cs typeface="Georgia"/>
              <a:sym typeface="Georgia"/>
            </a:endParaRPr>
          </a:p>
          <a:p>
            <a:pPr indent="-304800" lvl="0" marL="762000" marR="279400" rtl="0" algn="l">
              <a:lnSpc>
                <a:spcPct val="115000"/>
              </a:lnSpc>
              <a:spcBef>
                <a:spcPts val="0"/>
              </a:spcBef>
              <a:spcAft>
                <a:spcPts val="0"/>
              </a:spcAft>
              <a:buClr>
                <a:srgbClr val="333333"/>
              </a:buClr>
              <a:buSzPts val="1200"/>
              <a:buFont typeface="Georgia"/>
              <a:buChar char="●"/>
            </a:pPr>
            <a:r>
              <a:rPr lang="en" sz="1200">
                <a:solidFill>
                  <a:srgbClr val="333333"/>
                </a:solidFill>
                <a:latin typeface="Georgia"/>
                <a:ea typeface="Georgia"/>
                <a:cs typeface="Georgia"/>
                <a:sym typeface="Georgia"/>
              </a:rPr>
              <a:t>You get 3000$ as stipend</a:t>
            </a:r>
            <a:endParaRPr sz="1200">
              <a:solidFill>
                <a:srgbClr val="333333"/>
              </a:solidFill>
              <a:latin typeface="Georgia"/>
              <a:ea typeface="Georgia"/>
              <a:cs typeface="Georgia"/>
              <a:sym typeface="Georgia"/>
            </a:endParaRPr>
          </a:p>
          <a:p>
            <a:pPr indent="-304800" lvl="0" marL="762000" marR="279400" rtl="0" algn="l">
              <a:lnSpc>
                <a:spcPct val="115000"/>
              </a:lnSpc>
              <a:spcBef>
                <a:spcPts val="0"/>
              </a:spcBef>
              <a:spcAft>
                <a:spcPts val="0"/>
              </a:spcAft>
              <a:buClr>
                <a:srgbClr val="333333"/>
              </a:buClr>
              <a:buSzPts val="1200"/>
              <a:buFont typeface="Georgia"/>
              <a:buChar char="●"/>
            </a:pPr>
            <a:r>
              <a:rPr lang="en" sz="1200">
                <a:solidFill>
                  <a:srgbClr val="333333"/>
                </a:solidFill>
                <a:latin typeface="Georgia"/>
                <a:ea typeface="Georgia"/>
                <a:cs typeface="Georgia"/>
                <a:sym typeface="Georgia"/>
              </a:rPr>
              <a:t>Learn various latest technologies.</a:t>
            </a:r>
            <a:endParaRPr sz="1200">
              <a:solidFill>
                <a:srgbClr val="333333"/>
              </a:solidFill>
              <a:latin typeface="Georgia"/>
              <a:ea typeface="Georgia"/>
              <a:cs typeface="Georgia"/>
              <a:sym typeface="Georgia"/>
            </a:endParaRPr>
          </a:p>
          <a:p>
            <a:pPr indent="0" lvl="0" marL="0" rtl="0" algn="l">
              <a:lnSpc>
                <a:spcPct val="115000"/>
              </a:lnSpc>
              <a:spcBef>
                <a:spcPts val="2300"/>
              </a:spcBef>
              <a:spcAft>
                <a:spcPts val="0"/>
              </a:spcAft>
              <a:buNone/>
            </a:pPr>
            <a:r>
              <a:rPr lang="en" sz="1200">
                <a:solidFill>
                  <a:srgbClr val="333333"/>
                </a:solidFill>
                <a:latin typeface="Georgia"/>
                <a:ea typeface="Georgia"/>
                <a:cs typeface="Georgia"/>
                <a:sym typeface="Georgia"/>
              </a:rPr>
              <a:t>Above are few major advantages of getting into GSoC.</a:t>
            </a:r>
            <a:endParaRPr sz="1200">
              <a:solidFill>
                <a:srgbClr val="333333"/>
              </a:solidFill>
              <a:latin typeface="Georgia"/>
              <a:ea typeface="Georgia"/>
              <a:cs typeface="Georgia"/>
              <a:sym typeface="Georgia"/>
            </a:endParaRPr>
          </a:p>
          <a:p>
            <a:pPr indent="0" lvl="0" marL="0" rtl="0" algn="l">
              <a:spcBef>
                <a:spcPts val="1100"/>
              </a:spcBef>
              <a:spcAft>
                <a:spcPts val="0"/>
              </a:spcAft>
              <a:buNone/>
            </a:pPr>
            <a:r>
              <a:rPr lang="en" sz="1400">
                <a:highlight>
                  <a:schemeClr val="lt1"/>
                </a:highlight>
                <a:latin typeface="Roboto"/>
                <a:ea typeface="Roboto"/>
                <a:cs typeface="Roboto"/>
                <a:sym typeface="Roboto"/>
              </a:rPr>
              <a:t>As I already mentioned I worked under WMF, I will like to share a glimpse about it. Before I go through it. I will like to know how many of you heard about Wikimedia Foundation ? Very less hands. Okay, I will make it easy for you. How many of you know about Wikipedia? Everyone! Well, </a:t>
            </a:r>
            <a:r>
              <a:rPr lang="en" sz="1400"/>
              <a:t>Wikimedia Foundation is a non-profit organization based in San francisco that supports various projects and one of the most famous projects under it is Wikipedia.</a:t>
            </a:r>
            <a:r>
              <a:rPr lang="en" sz="1400">
                <a:highlight>
                  <a:schemeClr val="lt1"/>
                </a:highlight>
                <a:latin typeface="Roboto"/>
                <a:ea typeface="Roboto"/>
                <a:cs typeface="Roboto"/>
                <a:sym typeface="Roboto"/>
              </a:rPr>
              <a:t> </a:t>
            </a:r>
            <a:r>
              <a:rPr lang="en" sz="1400"/>
              <a:t>Now, I will be giving you a high level overview of technical areas in the Wikimedia Sphere in the coming slides.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highlight>
                <a:schemeClr val="lt1"/>
              </a:highlight>
            </a:endParaRPr>
          </a:p>
          <a:p>
            <a:pPr indent="0" lvl="0" marL="0" rtl="0" algn="l">
              <a:spcBef>
                <a:spcPts val="0"/>
              </a:spcBef>
              <a:spcAft>
                <a:spcPts val="0"/>
              </a:spcAft>
              <a:buNone/>
            </a:pPr>
            <a:r>
              <a:t/>
            </a:r>
            <a:endParaRPr sz="1400">
              <a:highlight>
                <a:schemeClr val="lt1"/>
              </a:highlight>
            </a:endParaRPr>
          </a:p>
          <a:p>
            <a:pPr indent="0" lvl="0" marL="0" rtl="0" algn="l">
              <a:spcBef>
                <a:spcPts val="0"/>
              </a:spcBef>
              <a:spcAft>
                <a:spcPts val="0"/>
              </a:spcAft>
              <a:buNone/>
            </a:pPr>
            <a:r>
              <a:t/>
            </a:r>
            <a:endParaRPr sz="1400">
              <a:highlight>
                <a:schemeClr val="lt1"/>
              </a:highlight>
            </a:endParaRPr>
          </a:p>
          <a:p>
            <a:pPr indent="0" lvl="0" marL="0" rtl="0" algn="l">
              <a:spcBef>
                <a:spcPts val="0"/>
              </a:spcBef>
              <a:spcAft>
                <a:spcPts val="0"/>
              </a:spcAft>
              <a:buClr>
                <a:srgbClr val="000000"/>
              </a:buClr>
              <a:buSzPts val="1100"/>
              <a:buFont typeface="Arial"/>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t>
            </a:r>
            <a:endParaRPr sz="1400"/>
          </a:p>
          <a:p>
            <a:pPr indent="0" lvl="0" marL="0" rtl="0" algn="l">
              <a:spcBef>
                <a:spcPts val="0"/>
              </a:spcBef>
              <a:spcAft>
                <a:spcPts val="0"/>
              </a:spcAft>
              <a:buNone/>
            </a:pPr>
            <a:r>
              <a:rPr lang="en" sz="1400"/>
              <a:t>Hello everyone, I am Ujjwal </a:t>
            </a:r>
            <a:r>
              <a:rPr lang="en" sz="1400"/>
              <a:t>Agarwal and I am one of the students selected in GSoC last year with WMF.</a:t>
            </a:r>
            <a:r>
              <a:rPr lang="en" sz="1400"/>
              <a:t> This talk is a high level introduction of technical areas in WMF.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This hackfest </a:t>
            </a:r>
            <a:endParaRPr sz="1400"/>
          </a:p>
          <a:p>
            <a:pPr indent="-317500" lvl="0" marL="457200" rtl="0" algn="l">
              <a:spcBef>
                <a:spcPts val="0"/>
              </a:spcBef>
              <a:spcAft>
                <a:spcPts val="0"/>
              </a:spcAft>
              <a:buSzPts val="1400"/>
              <a:buChar char="-"/>
            </a:pPr>
            <a:r>
              <a:rPr lang="en" sz="1400"/>
              <a:t>What do you know about Wikimedia. </a:t>
            </a:r>
            <a:endParaRPr sz="1400"/>
          </a:p>
          <a:p>
            <a:pPr indent="-317500" lvl="0" marL="457200" rtl="0" algn="l">
              <a:spcBef>
                <a:spcPts val="0"/>
              </a:spcBef>
              <a:spcAft>
                <a:spcPts val="0"/>
              </a:spcAft>
              <a:buSzPts val="1400"/>
              <a:buChar char="-"/>
            </a:pPr>
            <a:r>
              <a:rPr lang="en" sz="1400"/>
              <a:t>Tell about Wikimedia's participation in GSoC. </a:t>
            </a:r>
            <a:endParaRPr sz="1400"/>
          </a:p>
          <a:p>
            <a:pPr indent="-317500" lvl="0" marL="457200" rtl="0" algn="l">
              <a:spcBef>
                <a:spcPts val="0"/>
              </a:spcBef>
              <a:spcAft>
                <a:spcPts val="0"/>
              </a:spcAft>
              <a:buSzPts val="1400"/>
              <a:buChar char="-"/>
            </a:pPr>
            <a:r>
              <a:rPr lang="en" sz="1400"/>
              <a:t>Give a brief overview of Wikimedia.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Can someone just stand up and tell us something about it.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Introduction and welcome! </a:t>
            </a:r>
            <a:endParaRPr sz="1400"/>
          </a:p>
          <a:p>
            <a:pPr indent="0" lvl="0" marL="0" rtl="0" algn="l">
              <a:spcBef>
                <a:spcPts val="0"/>
              </a:spcBef>
              <a:spcAft>
                <a:spcPts val="0"/>
              </a:spcAft>
              <a:buNone/>
            </a:pPr>
            <a:r>
              <a:rPr lang="en" sz="1400"/>
              <a:t>Overview of ten newcomer friendly areas in Wikimedia</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39fd9f305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9fd9f305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400"/>
              <a:t>Structured data - Structured data is a fairly new emerging technical area in Wikimedia. It refers to the organization of data in a structured format so that it becomes easy to use it, modify and search data. </a:t>
            </a:r>
            <a:endParaRPr sz="1400"/>
          </a:p>
          <a:p>
            <a:pPr indent="0" lvl="0" marL="0" rtl="0" algn="l">
              <a:lnSpc>
                <a:spcPct val="115000"/>
              </a:lnSpc>
              <a:spcBef>
                <a:spcPts val="0"/>
              </a:spcBef>
              <a:spcAft>
                <a:spcPts val="0"/>
              </a:spcAft>
              <a:buClr>
                <a:srgbClr val="000000"/>
              </a:buClr>
              <a:buSzPts val="1100"/>
              <a:buFont typeface="Arial"/>
              <a:buNone/>
            </a:pPr>
            <a:r>
              <a:t/>
            </a:r>
            <a:endParaRPr sz="1400"/>
          </a:p>
          <a:p>
            <a:pPr indent="0" lvl="0" marL="0" rtl="0" algn="l">
              <a:lnSpc>
                <a:spcPct val="115000"/>
              </a:lnSpc>
              <a:spcBef>
                <a:spcPts val="0"/>
              </a:spcBef>
              <a:spcAft>
                <a:spcPts val="0"/>
              </a:spcAft>
              <a:buClr>
                <a:srgbClr val="000000"/>
              </a:buClr>
              <a:buSzPts val="1100"/>
              <a:buFont typeface="Arial"/>
              <a:buNone/>
            </a:pPr>
            <a:r>
              <a:rPr lang="en" sz="1400"/>
              <a:t>An example of this technical area is Wikidata - quite popular project which is a central repository of data of all Wikimedia sites. To understand the powers of Wikidata; let me give you an example. </a:t>
            </a:r>
            <a:endParaRPr sz="1400"/>
          </a:p>
          <a:p>
            <a:pPr indent="0" lvl="0" marL="0" rtl="0" algn="l">
              <a:lnSpc>
                <a:spcPct val="115000"/>
              </a:lnSpc>
              <a:spcBef>
                <a:spcPts val="0"/>
              </a:spcBef>
              <a:spcAft>
                <a:spcPts val="0"/>
              </a:spcAft>
              <a:buClr>
                <a:srgbClr val="000000"/>
              </a:buClr>
              <a:buSzPts val="1100"/>
              <a:buFont typeface="Arial"/>
              <a:buNone/>
            </a:pPr>
            <a:r>
              <a:rPr lang="en" sz="1400"/>
              <a:t>There might be an entry on the city Cape Town in Wikidata. Now each data item has properties that tells us a bit more about the data. For example, if it is a city, then the fields would be languages spoken, population, website, images, government etc. Now, if we talk about some of the changing properties; then population should be the number one on the list, right. So, if let say there are a number of articles across wikis that has this information on it; population of Delhi which changes every year. So, then is you are embedding this data straight from Wikidata on an article, then every time it changes, you need to make the change on Wikidata and the rest will receive an update automatically. </a:t>
            </a:r>
            <a:endParaRPr sz="1400"/>
          </a:p>
          <a:p>
            <a:pPr indent="0" lvl="0" marL="0" rtl="0" algn="l">
              <a:lnSpc>
                <a:spcPct val="115000"/>
              </a:lnSpc>
              <a:spcBef>
                <a:spcPts val="0"/>
              </a:spcBef>
              <a:spcAft>
                <a:spcPts val="0"/>
              </a:spcAft>
              <a:buClr>
                <a:srgbClr val="000000"/>
              </a:buClr>
              <a:buSzPts val="1100"/>
              <a:buFont typeface="Arial"/>
              <a:buNone/>
            </a:pPr>
            <a:r>
              <a:t/>
            </a:r>
            <a:endParaRPr sz="1400"/>
          </a:p>
          <a:p>
            <a:pPr indent="0" lvl="0" marL="0" rtl="0" algn="l">
              <a:lnSpc>
                <a:spcPct val="115000"/>
              </a:lnSpc>
              <a:spcBef>
                <a:spcPts val="0"/>
              </a:spcBef>
              <a:spcAft>
                <a:spcPts val="0"/>
              </a:spcAft>
              <a:buClr>
                <a:srgbClr val="000000"/>
              </a:buClr>
              <a:buSzPts val="1100"/>
              <a:buFont typeface="Arial"/>
              <a:buNone/>
            </a:pPr>
            <a:r>
              <a:rPr lang="en" sz="1400"/>
              <a:t>So, again there are lot of way to contribute to Wikidata. You can use Wikidata’s data plus the Web APIs to build games, lots of people have developed game; the one on this slide is a puzzle game and there are others...</a:t>
            </a:r>
            <a:endParaRPr sz="1400"/>
          </a:p>
          <a:p>
            <a:pPr indent="0" lvl="0" marL="0" rtl="0" algn="l">
              <a:spcBef>
                <a:spcPts val="0"/>
              </a:spcBef>
              <a:spcAft>
                <a:spcPts val="0"/>
              </a:spcAft>
              <a:buClr>
                <a:srgbClr val="000000"/>
              </a:buClr>
              <a:buSzPts val="1100"/>
              <a:buFont typeface="Arial"/>
              <a:buNone/>
            </a:pPr>
            <a:r>
              <a:t/>
            </a:r>
            <a:endParaRPr sz="1400"/>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39fd9f3050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9fd9f3050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400"/>
              <a:t>Gadgets and user scripts - now I first want to talk about user scripts. User scripts from the name itself is clear that users can write to enhance the capability of Wiki for their own need. Now an example of that would be -- for example you want to display on every article of a wiki how much time you would take to read it; so you can write a little script - the way to do so is by creating a subpage of your user page on a Wiki and then save it with common.js. </a:t>
            </a:r>
            <a:endParaRPr sz="1400"/>
          </a:p>
          <a:p>
            <a:pPr indent="0" lvl="0" marL="0" rtl="0" algn="l">
              <a:lnSpc>
                <a:spcPct val="115000"/>
              </a:lnSpc>
              <a:spcBef>
                <a:spcPts val="0"/>
              </a:spcBef>
              <a:spcAft>
                <a:spcPts val="0"/>
              </a:spcAft>
              <a:buClr>
                <a:srgbClr val="000000"/>
              </a:buClr>
              <a:buSzPts val="1100"/>
              <a:buFont typeface="Arial"/>
              <a:buNone/>
            </a:pPr>
            <a:r>
              <a:t/>
            </a:r>
            <a:endParaRPr sz="1400"/>
          </a:p>
          <a:p>
            <a:pPr indent="0" lvl="0" marL="0" rtl="0" algn="l">
              <a:lnSpc>
                <a:spcPct val="115000"/>
              </a:lnSpc>
              <a:spcBef>
                <a:spcPts val="0"/>
              </a:spcBef>
              <a:spcAft>
                <a:spcPts val="0"/>
              </a:spcAft>
              <a:buClr>
                <a:srgbClr val="000000"/>
              </a:buClr>
              <a:buSzPts val="1100"/>
              <a:buFont typeface="Arial"/>
              <a:buNone/>
            </a:pPr>
            <a:r>
              <a:rPr lang="en" sz="1400"/>
              <a:t>Now, anytime user script seems to be useful for the broader community, then an administrator can promote it and make it a gadget. Now an example of a gadget would be navigation popups - which is now available as an extension called PagePreviews. Now, how they work - so anytime you hover over on links on an article on a wiki; then you see a little popup which gives you a preview of what the page is about. </a:t>
            </a:r>
            <a:endParaRPr sz="1400"/>
          </a:p>
          <a:p>
            <a:pPr indent="0" lvl="0" marL="0" rtl="0" algn="l">
              <a:lnSpc>
                <a:spcPct val="115000"/>
              </a:lnSpc>
              <a:spcBef>
                <a:spcPts val="0"/>
              </a:spcBef>
              <a:spcAft>
                <a:spcPts val="0"/>
              </a:spcAft>
              <a:buClr>
                <a:srgbClr val="000000"/>
              </a:buClr>
              <a:buSzPts val="1100"/>
              <a:buFont typeface="Arial"/>
              <a:buNone/>
            </a:pPr>
            <a:r>
              <a:t/>
            </a:r>
            <a:endParaRPr sz="1400"/>
          </a:p>
          <a:p>
            <a:pPr indent="0" lvl="0" marL="0" rtl="0" algn="l">
              <a:lnSpc>
                <a:spcPct val="115000"/>
              </a:lnSpc>
              <a:spcBef>
                <a:spcPts val="0"/>
              </a:spcBef>
              <a:spcAft>
                <a:spcPts val="0"/>
              </a:spcAft>
              <a:buClr>
                <a:srgbClr val="000000"/>
              </a:buClr>
              <a:buSzPts val="1100"/>
              <a:buFont typeface="Arial"/>
              <a:buNone/>
            </a:pPr>
            <a:r>
              <a:rPr lang="en" sz="1400"/>
              <a:t>The difference between gadgets and extensions is that the code for Gadget lives on wiki but for extensions elsewhere and that’s what make it difference; but basically they both do the same thing. </a:t>
            </a:r>
            <a:endParaRPr sz="1400"/>
          </a:p>
          <a:p>
            <a:pPr indent="0" lvl="0" marL="0" rtl="0" algn="l">
              <a:spcBef>
                <a:spcPts val="0"/>
              </a:spcBef>
              <a:spcAft>
                <a:spcPts val="0"/>
              </a:spcAft>
              <a:buClr>
                <a:srgbClr val="000000"/>
              </a:buClr>
              <a:buSzPts val="1100"/>
              <a:buFont typeface="Arial"/>
              <a:buNone/>
            </a:pPr>
            <a:r>
              <a:t/>
            </a:r>
            <a:endParaRPr sz="1400"/>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24ce18cf72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4ce18cf72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24ce8cd19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4ce8cd19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Talk about MediaWiki Action API</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39fd9f3050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9fd9f3050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17c85bb0019b4db6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7c85bb0019b4db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24ce8cd194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4ce8cd194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400"/>
              <a:t>Some of the areas highlighted in these slides are in the “How to contribute” guide</a:t>
            </a:r>
            <a:endParaRPr sz="1400"/>
          </a:p>
          <a:p>
            <a:pPr indent="0" lvl="0" marL="0" rtl="0" algn="l">
              <a:lnSpc>
                <a:spcPct val="115000"/>
              </a:lnSpc>
              <a:spcBef>
                <a:spcPts val="0"/>
              </a:spcBef>
              <a:spcAft>
                <a:spcPts val="0"/>
              </a:spcAft>
              <a:buClr>
                <a:srgbClr val="000000"/>
              </a:buClr>
              <a:buSzPts val="1100"/>
              <a:buFont typeface="Arial"/>
              <a:buNone/>
            </a:pPr>
            <a:r>
              <a:rPr lang="en" sz="1400"/>
              <a:t>New developers guide</a:t>
            </a:r>
            <a:endParaRPr sz="1400"/>
          </a:p>
          <a:p>
            <a:pPr indent="0" lvl="0" marL="0" rtl="0" algn="l">
              <a:lnSpc>
                <a:spcPct val="115000"/>
              </a:lnSpc>
              <a:spcBef>
                <a:spcPts val="0"/>
              </a:spcBef>
              <a:spcAft>
                <a:spcPts val="0"/>
              </a:spcAft>
              <a:buClr>
                <a:srgbClr val="000000"/>
              </a:buClr>
              <a:buSzPts val="1100"/>
              <a:buFont typeface="Arial"/>
              <a:buNone/>
            </a:pPr>
            <a:r>
              <a:rPr lang="en" sz="1400"/>
              <a:t>GSoC / Outreachy - Wikimedia Zulip</a:t>
            </a:r>
            <a:endParaRPr sz="1400"/>
          </a:p>
          <a:p>
            <a:pPr indent="0" lvl="0" marL="0" rtl="0" algn="l">
              <a:lnSpc>
                <a:spcPct val="115000"/>
              </a:lnSpc>
              <a:spcBef>
                <a:spcPts val="0"/>
              </a:spcBef>
              <a:spcAft>
                <a:spcPts val="0"/>
              </a:spcAft>
              <a:buClr>
                <a:srgbClr val="000000"/>
              </a:buClr>
              <a:buSzPts val="1100"/>
              <a:buFont typeface="Arial"/>
              <a:buNone/>
            </a:pPr>
            <a:r>
              <a:t/>
            </a:r>
            <a:endParaRPr sz="1400"/>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24277cfaab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4277cfaab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39fd9f305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9fd9f305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400"/>
              <a:t>==================================================================</a:t>
            </a:r>
            <a:endParaRPr sz="1400"/>
          </a:p>
          <a:p>
            <a:pPr indent="0" lvl="0" marL="0" rtl="0" algn="l">
              <a:lnSpc>
                <a:spcPct val="115000"/>
              </a:lnSpc>
              <a:spcBef>
                <a:spcPts val="0"/>
              </a:spcBef>
              <a:spcAft>
                <a:spcPts val="0"/>
              </a:spcAft>
              <a:buClr>
                <a:srgbClr val="000000"/>
              </a:buClr>
              <a:buSzPts val="1100"/>
              <a:buFont typeface="Arial"/>
              <a:buNone/>
            </a:pPr>
            <a:r>
              <a:rPr lang="en" sz="1400"/>
              <a:t>How many people are clear on the differences between Wikipedia, Wikimedia, MediaWiki, Wikimedia movement and Wiki? </a:t>
            </a:r>
            <a:endParaRPr sz="1400"/>
          </a:p>
          <a:p>
            <a:pPr indent="0" lvl="0" marL="0" rtl="0" algn="l">
              <a:lnSpc>
                <a:spcPct val="115000"/>
              </a:lnSpc>
              <a:spcBef>
                <a:spcPts val="0"/>
              </a:spcBef>
              <a:spcAft>
                <a:spcPts val="0"/>
              </a:spcAft>
              <a:buClr>
                <a:srgbClr val="000000"/>
              </a:buClr>
              <a:buSzPts val="1100"/>
              <a:buFont typeface="Arial"/>
              <a:buNone/>
            </a:pPr>
            <a:r>
              <a:t/>
            </a:r>
            <a:endParaRPr sz="1400"/>
          </a:p>
          <a:p>
            <a:pPr indent="0" lvl="0" marL="0" rtl="0" algn="l">
              <a:lnSpc>
                <a:spcPct val="115000"/>
              </a:lnSpc>
              <a:spcBef>
                <a:spcPts val="0"/>
              </a:spcBef>
              <a:spcAft>
                <a:spcPts val="0"/>
              </a:spcAft>
              <a:buClr>
                <a:srgbClr val="000000"/>
              </a:buClr>
              <a:buSzPts val="1100"/>
              <a:buFont typeface="Arial"/>
              <a:buNone/>
            </a:pPr>
            <a:r>
              <a:rPr lang="en" sz="1400"/>
              <a:t>Let me try to clarify things a bit here: </a:t>
            </a:r>
            <a:endParaRPr sz="1400"/>
          </a:p>
          <a:p>
            <a:pPr indent="0" lvl="0" marL="0" rtl="0" algn="l">
              <a:lnSpc>
                <a:spcPct val="115000"/>
              </a:lnSpc>
              <a:spcBef>
                <a:spcPts val="0"/>
              </a:spcBef>
              <a:spcAft>
                <a:spcPts val="0"/>
              </a:spcAft>
              <a:buClr>
                <a:srgbClr val="000000"/>
              </a:buClr>
              <a:buSzPts val="1100"/>
              <a:buFont typeface="Arial"/>
              <a:buNone/>
            </a:pPr>
            <a:r>
              <a:rPr lang="en" sz="1400"/>
              <a:t>Wikipedia-Encyclopedia-300 languages- 40 million articles - 2 edits per sec.</a:t>
            </a:r>
            <a:endParaRPr sz="1400"/>
          </a:p>
          <a:p>
            <a:pPr indent="0" lvl="0" marL="0" rtl="0" algn="l">
              <a:lnSpc>
                <a:spcPct val="115000"/>
              </a:lnSpc>
              <a:spcBef>
                <a:spcPts val="0"/>
              </a:spcBef>
              <a:spcAft>
                <a:spcPts val="0"/>
              </a:spcAft>
              <a:buClr>
                <a:srgbClr val="000000"/>
              </a:buClr>
              <a:buSzPts val="1100"/>
              <a:buFont typeface="Arial"/>
              <a:buNone/>
            </a:pPr>
            <a:r>
              <a:rPr lang="en" sz="1400"/>
              <a:t>Mediawiki - software behind wikipedia.</a:t>
            </a:r>
            <a:endParaRPr sz="1400"/>
          </a:p>
          <a:p>
            <a:pPr indent="0" lvl="0" marL="0" rtl="0" algn="l">
              <a:lnSpc>
                <a:spcPct val="115000"/>
              </a:lnSpc>
              <a:spcBef>
                <a:spcPts val="0"/>
              </a:spcBef>
              <a:spcAft>
                <a:spcPts val="0"/>
              </a:spcAft>
              <a:buClr>
                <a:srgbClr val="000000"/>
              </a:buClr>
              <a:buSzPts val="1100"/>
              <a:buFont typeface="Arial"/>
              <a:buNone/>
            </a:pPr>
            <a:r>
              <a:rPr lang="en" sz="1400"/>
              <a:t>Wiki - </a:t>
            </a:r>
            <a:r>
              <a:rPr lang="en" sz="1400"/>
              <a:t>software - concept of quick collaboratively editing online</a:t>
            </a:r>
            <a:r>
              <a:rPr lang="en" sz="1400"/>
              <a:t>.</a:t>
            </a:r>
            <a:endParaRPr sz="1400"/>
          </a:p>
          <a:p>
            <a:pPr indent="0" lvl="0" marL="0" rtl="0" algn="l">
              <a:lnSpc>
                <a:spcPct val="115000"/>
              </a:lnSpc>
              <a:spcBef>
                <a:spcPts val="0"/>
              </a:spcBef>
              <a:spcAft>
                <a:spcPts val="0"/>
              </a:spcAft>
              <a:buNone/>
            </a:pPr>
            <a:r>
              <a:rPr lang="en" sz="1400"/>
              <a:t>Wikimedia movement - Community, values, activities of all people</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Clr>
                <a:srgbClr val="000000"/>
              </a:buClr>
              <a:buSzPts val="1100"/>
              <a:buFont typeface="Arial"/>
              <a:buNone/>
            </a:pPr>
            <a:r>
              <a:rPr lang="en" sz="1400"/>
              <a:t>========================================================================================</a:t>
            </a:r>
            <a:endParaRPr sz="1400"/>
          </a:p>
          <a:p>
            <a:pPr indent="0" lvl="0" marL="0" rtl="0" algn="l">
              <a:lnSpc>
                <a:spcPct val="115000"/>
              </a:lnSpc>
              <a:spcBef>
                <a:spcPts val="0"/>
              </a:spcBef>
              <a:spcAft>
                <a:spcPts val="0"/>
              </a:spcAft>
              <a:buClr>
                <a:srgbClr val="000000"/>
              </a:buClr>
              <a:buSzPts val="1100"/>
              <a:buFont typeface="Arial"/>
              <a:buNone/>
            </a:pPr>
            <a:r>
              <a:rPr lang="en" sz="1400"/>
              <a:t>How many people are clear on the differences between Wikipedia, Wikimedia, MediaWiki, Wikimedia movement and Wiki? </a:t>
            </a:r>
            <a:endParaRPr sz="1400"/>
          </a:p>
          <a:p>
            <a:pPr indent="0" lvl="0" marL="0" rtl="0" algn="l">
              <a:lnSpc>
                <a:spcPct val="115000"/>
              </a:lnSpc>
              <a:spcBef>
                <a:spcPts val="0"/>
              </a:spcBef>
              <a:spcAft>
                <a:spcPts val="0"/>
              </a:spcAft>
              <a:buClr>
                <a:srgbClr val="000000"/>
              </a:buClr>
              <a:buSzPts val="1100"/>
              <a:buFont typeface="Arial"/>
              <a:buNone/>
            </a:pPr>
            <a:r>
              <a:t/>
            </a:r>
            <a:endParaRPr sz="1400"/>
          </a:p>
          <a:p>
            <a:pPr indent="0" lvl="0" marL="0" rtl="0" algn="l">
              <a:lnSpc>
                <a:spcPct val="115000"/>
              </a:lnSpc>
              <a:spcBef>
                <a:spcPts val="0"/>
              </a:spcBef>
              <a:spcAft>
                <a:spcPts val="0"/>
              </a:spcAft>
              <a:buClr>
                <a:srgbClr val="000000"/>
              </a:buClr>
              <a:buSzPts val="1100"/>
              <a:buFont typeface="Arial"/>
              <a:buNone/>
            </a:pPr>
            <a:r>
              <a:rPr lang="en" sz="1400"/>
              <a:t>Let me try to clarify things a bit here: </a:t>
            </a:r>
            <a:endParaRPr sz="1400"/>
          </a:p>
          <a:p>
            <a:pPr indent="-317500" lvl="0" marL="457200" rtl="0" algn="l">
              <a:lnSpc>
                <a:spcPct val="115000"/>
              </a:lnSpc>
              <a:spcBef>
                <a:spcPts val="0"/>
              </a:spcBef>
              <a:spcAft>
                <a:spcPts val="0"/>
              </a:spcAft>
              <a:buSzPts val="1400"/>
              <a:buChar char="●"/>
            </a:pPr>
            <a:r>
              <a:rPr lang="en" sz="1400"/>
              <a:t>Wikipedia as you all may know is the largest encyclopedia in the world and also one of the biggest and popular project in the Wikimedia movement. Some of the cool facts:</a:t>
            </a:r>
            <a:endParaRPr sz="1400"/>
          </a:p>
          <a:p>
            <a:pPr indent="-317500" lvl="1" marL="914400" rtl="0" algn="l">
              <a:lnSpc>
                <a:spcPct val="115000"/>
              </a:lnSpc>
              <a:spcBef>
                <a:spcPts val="0"/>
              </a:spcBef>
              <a:spcAft>
                <a:spcPts val="0"/>
              </a:spcAft>
              <a:buSzPts val="1400"/>
              <a:buChar char="○"/>
            </a:pPr>
            <a:r>
              <a:rPr lang="en" sz="1400"/>
              <a:t>There are articles written in over 300 languages. </a:t>
            </a:r>
            <a:endParaRPr sz="1400"/>
          </a:p>
          <a:p>
            <a:pPr indent="-317500" lvl="1" marL="914400" rtl="0" algn="l">
              <a:lnSpc>
                <a:spcPct val="115000"/>
              </a:lnSpc>
              <a:spcBef>
                <a:spcPts val="0"/>
              </a:spcBef>
              <a:spcAft>
                <a:spcPts val="0"/>
              </a:spcAft>
              <a:buSzPts val="1400"/>
              <a:buChar char="○"/>
            </a:pPr>
            <a:r>
              <a:rPr lang="en" sz="1400"/>
              <a:t>In English language Wikipedia, there are more than 40 million articles. </a:t>
            </a:r>
            <a:endParaRPr sz="1400"/>
          </a:p>
          <a:p>
            <a:pPr indent="-317500" lvl="1" marL="914400" rtl="0" algn="l">
              <a:lnSpc>
                <a:spcPct val="115000"/>
              </a:lnSpc>
              <a:spcBef>
                <a:spcPts val="0"/>
              </a:spcBef>
              <a:spcAft>
                <a:spcPts val="0"/>
              </a:spcAft>
              <a:buSzPts val="1400"/>
              <a:buChar char="○"/>
            </a:pPr>
            <a:r>
              <a:rPr lang="en" sz="1400"/>
              <a:t>Wikipedia gets developed at the rate of two edits made per second. </a:t>
            </a:r>
            <a:endParaRPr sz="1400"/>
          </a:p>
          <a:p>
            <a:pPr indent="-317500" lvl="0" marL="457200" rtl="0" algn="l">
              <a:lnSpc>
                <a:spcPct val="115000"/>
              </a:lnSpc>
              <a:spcBef>
                <a:spcPts val="0"/>
              </a:spcBef>
              <a:spcAft>
                <a:spcPts val="0"/>
              </a:spcAft>
              <a:buSzPts val="1400"/>
              <a:buChar char="●"/>
            </a:pPr>
            <a:r>
              <a:rPr lang="en" sz="1400"/>
              <a:t>MediaWiki is the software behind Wikipedia and all its sister projects that you will hear shortly. </a:t>
            </a:r>
            <a:endParaRPr sz="1400"/>
          </a:p>
          <a:p>
            <a:pPr indent="-317500" lvl="0" marL="457200" rtl="0" algn="l">
              <a:lnSpc>
                <a:spcPct val="115000"/>
              </a:lnSpc>
              <a:spcBef>
                <a:spcPts val="0"/>
              </a:spcBef>
              <a:spcAft>
                <a:spcPts val="0"/>
              </a:spcAft>
              <a:buSzPts val="1400"/>
              <a:buChar char="●"/>
            </a:pPr>
            <a:r>
              <a:rPr lang="en" sz="1400"/>
              <a:t>Wiki is the first software that introduced this concept of quick collaboratively editing online that you see in Wikipedia and similar projects. It is a “Hawaain” word meaning quick. </a:t>
            </a:r>
            <a:endParaRPr sz="1400"/>
          </a:p>
          <a:p>
            <a:pPr indent="-317500" lvl="0" marL="457200" rtl="0" algn="l">
              <a:lnSpc>
                <a:spcPct val="115000"/>
              </a:lnSpc>
              <a:spcBef>
                <a:spcPts val="0"/>
              </a:spcBef>
              <a:spcAft>
                <a:spcPts val="0"/>
              </a:spcAft>
              <a:buSzPts val="1400"/>
              <a:buChar char="●"/>
            </a:pPr>
            <a:r>
              <a:rPr lang="en" sz="1400"/>
              <a:t>Wikimedia movement represents comprises of all kinds of people that make our community: editors, developers, researchers who are actively contributing and promoting project in the Wikimedia world.</a:t>
            </a:r>
            <a:endParaRPr sz="1400"/>
          </a:p>
          <a:p>
            <a:pPr indent="-317500" lvl="0" marL="457200" rtl="0" algn="l">
              <a:lnSpc>
                <a:spcPct val="115000"/>
              </a:lnSpc>
              <a:spcBef>
                <a:spcPts val="0"/>
              </a:spcBef>
              <a:spcAft>
                <a:spcPts val="0"/>
              </a:spcAft>
              <a:buSzPts val="1400"/>
              <a:buChar char="●"/>
            </a:pPr>
            <a:r>
              <a:rPr lang="en" sz="1400"/>
              <a:t>Wikimedia Foundation is a non-profit organization based in San francisco that supports Wikimedia projects and all movement wide activities in various ways.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39fd9f305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9fd9f305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400"/>
              <a:t>Wikimedia envisions a world in which every single human being can freely share in the sum of all knowledge. And, it works towards this vision by empowering and engaging individuals to develop educational content and also </a:t>
            </a:r>
            <a:r>
              <a:rPr lang="en" sz="1400">
                <a:solidFill>
                  <a:srgbClr val="222222"/>
                </a:solidFill>
                <a:highlight>
                  <a:srgbClr val="FFFFFF"/>
                </a:highlight>
              </a:rPr>
              <a:t>spread</a:t>
            </a:r>
            <a:r>
              <a:rPr lang="en" sz="1400"/>
              <a:t> it globally. </a:t>
            </a:r>
            <a:endParaRPr sz="1400"/>
          </a:p>
          <a:p>
            <a:pPr indent="0" lvl="0" marL="0" rtl="0" algn="l">
              <a:lnSpc>
                <a:spcPct val="115000"/>
              </a:lnSpc>
              <a:spcBef>
                <a:spcPts val="0"/>
              </a:spcBef>
              <a:spcAft>
                <a:spcPts val="0"/>
              </a:spcAft>
              <a:buClr>
                <a:srgbClr val="000000"/>
              </a:buClr>
              <a:buSzPts val="1100"/>
              <a:buFont typeface="Arial"/>
              <a:buNone/>
            </a:pPr>
            <a:r>
              <a:t/>
            </a:r>
            <a:endParaRPr sz="1400"/>
          </a:p>
          <a:p>
            <a:pPr indent="0" lvl="0" marL="0" rtl="0" algn="l">
              <a:lnSpc>
                <a:spcPct val="115000"/>
              </a:lnSpc>
              <a:spcBef>
                <a:spcPts val="0"/>
              </a:spcBef>
              <a:spcAft>
                <a:spcPts val="0"/>
              </a:spcAft>
              <a:buClr>
                <a:srgbClr val="000000"/>
              </a:buClr>
              <a:buSzPts val="1100"/>
              <a:buFont typeface="Arial"/>
              <a:buNone/>
            </a:pPr>
            <a:r>
              <a:rPr lang="en" sz="1400"/>
              <a:t>There are twelve projects that Wikimedia Foundation supports:</a:t>
            </a:r>
            <a:endParaRPr sz="1400"/>
          </a:p>
          <a:p>
            <a:pPr indent="0" lvl="0" marL="0" rtl="0" algn="l">
              <a:lnSpc>
                <a:spcPct val="115000"/>
              </a:lnSpc>
              <a:spcBef>
                <a:spcPts val="0"/>
              </a:spcBef>
              <a:spcAft>
                <a:spcPts val="0"/>
              </a:spcAft>
              <a:buClr>
                <a:srgbClr val="000000"/>
              </a:buClr>
              <a:buSzPts val="1100"/>
              <a:buFont typeface="Arial"/>
              <a:buNone/>
            </a:pPr>
            <a:r>
              <a:t/>
            </a:r>
            <a:endParaRPr sz="1400"/>
          </a:p>
          <a:p>
            <a:pPr indent="0" lvl="0" marL="0" rtl="0" algn="l">
              <a:lnSpc>
                <a:spcPct val="115000"/>
              </a:lnSpc>
              <a:spcBef>
                <a:spcPts val="0"/>
              </a:spcBef>
              <a:spcAft>
                <a:spcPts val="0"/>
              </a:spcAft>
              <a:buNone/>
            </a:pPr>
            <a:r>
              <a:rPr lang="en" sz="1400"/>
              <a:t>Wikipedia, you already know which is quite popular but then there are other projects which are popular in their own community </a:t>
            </a:r>
            <a:endParaRPr sz="1400"/>
          </a:p>
          <a:p>
            <a:pPr indent="0" lvl="0" marL="0" rtl="0" algn="l">
              <a:lnSpc>
                <a:spcPct val="115000"/>
              </a:lnSpc>
              <a:spcBef>
                <a:spcPts val="0"/>
              </a:spcBef>
              <a:spcAft>
                <a:spcPts val="0"/>
              </a:spcAft>
              <a:buNone/>
            </a:pPr>
            <a:r>
              <a:rPr lang="en" sz="1400"/>
              <a:t>WikiVoyage is used by travellers. </a:t>
            </a:r>
            <a:r>
              <a:rPr lang="en" sz="1400">
                <a:highlight>
                  <a:srgbClr val="FFFFFF"/>
                </a:highlight>
              </a:rPr>
              <a:t>The free worldwide travel guide that you can edit. </a:t>
            </a:r>
            <a:endParaRPr sz="1400"/>
          </a:p>
          <a:p>
            <a:pPr indent="0" lvl="0" marL="0" rtl="0" algn="l">
              <a:lnSpc>
                <a:spcPct val="115000"/>
              </a:lnSpc>
              <a:spcBef>
                <a:spcPts val="0"/>
              </a:spcBef>
              <a:spcAft>
                <a:spcPts val="0"/>
              </a:spcAft>
              <a:buNone/>
            </a:pPr>
            <a:r>
              <a:rPr lang="en" sz="1400"/>
              <a:t>Wikimedia Commons is a repository of free usable media files - audio, video other kinds of media files; mostly used by photographers</a:t>
            </a:r>
            <a:endParaRPr sz="1400"/>
          </a:p>
          <a:p>
            <a:pPr indent="0" lvl="0" marL="0" rtl="0" algn="l">
              <a:lnSpc>
                <a:spcPct val="115000"/>
              </a:lnSpc>
              <a:spcBef>
                <a:spcPts val="0"/>
              </a:spcBef>
              <a:spcAft>
                <a:spcPts val="0"/>
              </a:spcAft>
              <a:buNone/>
            </a:pPr>
            <a:r>
              <a:rPr lang="en" sz="1400"/>
              <a:t>MediaWiki is the software behind Wikipedia and all its sister projects that you can see.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Clr>
                <a:srgbClr val="000000"/>
              </a:buClr>
              <a:buSzPts val="1100"/>
              <a:buFont typeface="Arial"/>
              <a:buNone/>
            </a:pPr>
            <a:r>
              <a:rPr lang="en" sz="1400"/>
              <a:t>Then, Wikidata is another growing project which is a repository of data of all the Wikimedia sites. </a:t>
            </a:r>
            <a:endParaRPr sz="1400"/>
          </a:p>
          <a:p>
            <a:pPr indent="0" lvl="0" marL="0" rtl="0" algn="l">
              <a:lnSpc>
                <a:spcPct val="115000"/>
              </a:lnSpc>
              <a:spcBef>
                <a:spcPts val="0"/>
              </a:spcBef>
              <a:spcAft>
                <a:spcPts val="0"/>
              </a:spcAft>
              <a:buClr>
                <a:srgbClr val="000000"/>
              </a:buClr>
              <a:buSzPts val="1100"/>
              <a:buFont typeface="Arial"/>
              <a:buNone/>
            </a:pPr>
            <a:r>
              <a:t/>
            </a:r>
            <a:endParaRPr sz="1400"/>
          </a:p>
          <a:p>
            <a:pPr indent="0" lvl="0" marL="0" rtl="0" algn="l">
              <a:lnSpc>
                <a:spcPct val="115000"/>
              </a:lnSpc>
              <a:spcBef>
                <a:spcPts val="0"/>
              </a:spcBef>
              <a:spcAft>
                <a:spcPts val="0"/>
              </a:spcAft>
              <a:buClr>
                <a:srgbClr val="000000"/>
              </a:buClr>
              <a:buSzPts val="1100"/>
              <a:buFont typeface="Arial"/>
              <a:buNone/>
            </a:pPr>
            <a:r>
              <a:rPr lang="en" sz="1400"/>
              <a:t>Wikiversity consists of free learning tools quite commonly used by the educator community</a:t>
            </a:r>
            <a:endParaRPr sz="1400"/>
          </a:p>
          <a:p>
            <a:pPr indent="0" lvl="0" marL="0" rtl="0" algn="l">
              <a:spcBef>
                <a:spcPts val="0"/>
              </a:spcBef>
              <a:spcAft>
                <a:spcPts val="0"/>
              </a:spcAft>
              <a:buNone/>
            </a:pPr>
            <a:r>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39fd9f3050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9fd9f3050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Alright, So these are some of the technical areas that I want to talk about and as I introduce you to the projects I will give you 1 example of a project that is related to an area, languages that you will need if you want to get involved.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I want to start with those areas first which we feel are suitable for newcomers and I will mostly recommend you going through those.</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a:t>
            </a:r>
            <a:endParaRPr sz="1400"/>
          </a:p>
          <a:p>
            <a:pPr indent="0" lvl="0" marL="0" rtl="0" algn="l">
              <a:lnSpc>
                <a:spcPct val="115000"/>
              </a:lnSpc>
              <a:spcBef>
                <a:spcPts val="0"/>
              </a:spcBef>
              <a:spcAft>
                <a:spcPts val="0"/>
              </a:spcAft>
              <a:buNone/>
            </a:pPr>
            <a:r>
              <a:rPr lang="en" sz="1400"/>
              <a:t>Here are some of the technical areas in Wikimedia.</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Quickly highlight some areas -- for anything MediaWiki, you would need to be familiar with PHP, that is what the software is written in. </a:t>
            </a:r>
            <a:endParaRPr sz="1400"/>
          </a:p>
          <a:p>
            <a:pPr indent="0" lvl="0" marL="0" rtl="0" algn="l">
              <a:lnSpc>
                <a:spcPct val="115000"/>
              </a:lnSpc>
              <a:spcBef>
                <a:spcPts val="0"/>
              </a:spcBef>
              <a:spcAft>
                <a:spcPts val="0"/>
              </a:spcAft>
              <a:buNone/>
            </a:pPr>
            <a:r>
              <a:rPr lang="en" sz="1400"/>
              <a:t>For apps, mobile or Desktop, depends for which OS you are developing, you would need Java, C, C, C++, Swift, etc</a:t>
            </a:r>
            <a:endParaRPr sz="1400"/>
          </a:p>
          <a:p>
            <a:pPr indent="0" lvl="0" marL="0" rtl="0" algn="l">
              <a:lnSpc>
                <a:spcPct val="115000"/>
              </a:lnSpc>
              <a:spcBef>
                <a:spcPts val="0"/>
              </a:spcBef>
              <a:spcAft>
                <a:spcPts val="0"/>
              </a:spcAft>
              <a:buNone/>
            </a:pPr>
            <a:r>
              <a:rPr lang="en" sz="1400"/>
              <a:t>If you are writing your own tool / bot, you don’t need to stick to PhP and it could be Python, Node.js or whatever but not something that breaks our infrastructure :D</a:t>
            </a:r>
            <a:endParaRPr sz="1400"/>
          </a:p>
          <a:p>
            <a:pPr indent="0" lvl="0" marL="0" rtl="0" algn="l">
              <a:lnSpc>
                <a:spcPct val="115000"/>
              </a:lnSpc>
              <a:spcBef>
                <a:spcPts val="0"/>
              </a:spcBef>
              <a:spcAft>
                <a:spcPts val="0"/>
              </a:spcAft>
              <a:buClr>
                <a:srgbClr val="000000"/>
              </a:buClr>
              <a:buSzPts val="1100"/>
              <a:buFont typeface="Arial"/>
              <a:buNone/>
            </a:pPr>
            <a:r>
              <a:rPr lang="en" sz="1400"/>
              <a:t>For gadgets or user script, pure javascript.</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39fd9f305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9fd9f305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400"/>
              <a:t>So to start with, we have MediaWiki extensions - </a:t>
            </a:r>
            <a:endParaRPr sz="1400"/>
          </a:p>
          <a:p>
            <a:pPr indent="0" lvl="0" marL="0" rtl="0" algn="l">
              <a:spcBef>
                <a:spcPts val="0"/>
              </a:spcBef>
              <a:spcAft>
                <a:spcPts val="0"/>
              </a:spcAft>
              <a:buClr>
                <a:srgbClr val="000000"/>
              </a:buClr>
              <a:buSzPts val="1100"/>
              <a:buFont typeface="Arial"/>
              <a:buNone/>
            </a:pPr>
            <a:r>
              <a:rPr lang="en" sz="1400"/>
              <a:t>Extensions basically extend the functionality of mediawiki software which is the core software that comes with basic functionality. and when I say MediaWiki I mean software you might have seen already that powers the content of Wikipedia and other Wiki Sites. Each extensions serves some kind of purpose. It's most recommended areas for newcomers to get started. You can help in 2 ways. Either you can help develop a completely new extension. or improve existing extensions. And for contributing to anything which is mediawiki related that I will share throughout my presentation you will need PHP, JQuery, JS, CSS/LESS, and MYSQL and MariaDB for Database Mang. </a:t>
            </a:r>
            <a:endParaRPr sz="1400"/>
          </a:p>
          <a:p>
            <a:pPr indent="0" lvl="0" marL="0" rtl="0" algn="l">
              <a:spcBef>
                <a:spcPts val="0"/>
              </a:spcBef>
              <a:spcAft>
                <a:spcPts val="0"/>
              </a:spcAft>
              <a:buClr>
                <a:srgbClr val="000000"/>
              </a:buClr>
              <a:buSzPts val="1100"/>
              <a:buFont typeface="Arial"/>
              <a:buNone/>
            </a:pPr>
            <a:r>
              <a:t/>
            </a:r>
            <a:endParaRPr sz="1400"/>
          </a:p>
          <a:p>
            <a:pPr indent="0" lvl="0" marL="0" rtl="0" algn="l">
              <a:spcBef>
                <a:spcPts val="0"/>
              </a:spcBef>
              <a:spcAft>
                <a:spcPts val="0"/>
              </a:spcAft>
              <a:buClr>
                <a:srgbClr val="000000"/>
              </a:buClr>
              <a:buSzPts val="1100"/>
              <a:buFont typeface="Arial"/>
              <a:buNone/>
            </a:pPr>
            <a:r>
              <a:t/>
            </a:r>
            <a:endParaRPr sz="1400"/>
          </a:p>
          <a:p>
            <a:pPr indent="0" lvl="0" marL="0" rtl="0" algn="l">
              <a:lnSpc>
                <a:spcPct val="115000"/>
              </a:lnSpc>
              <a:spcBef>
                <a:spcPts val="0"/>
              </a:spcBef>
              <a:spcAft>
                <a:spcPts val="0"/>
              </a:spcAft>
              <a:buClr>
                <a:srgbClr val="000000"/>
              </a:buClr>
              <a:buSzPts val="1100"/>
              <a:buFont typeface="Arial"/>
              <a:buNone/>
            </a:pPr>
            <a:r>
              <a:rPr lang="en" sz="1400"/>
              <a:t>There are two examples of extensions that I would like to share:</a:t>
            </a:r>
            <a:endParaRPr sz="1400"/>
          </a:p>
          <a:p>
            <a:pPr indent="-317500" lvl="0" marL="457200" rtl="0" algn="l">
              <a:lnSpc>
                <a:spcPct val="115000"/>
              </a:lnSpc>
              <a:spcBef>
                <a:spcPts val="0"/>
              </a:spcBef>
              <a:spcAft>
                <a:spcPts val="0"/>
              </a:spcAft>
              <a:buSzPts val="1400"/>
              <a:buChar char="●"/>
            </a:pPr>
            <a:r>
              <a:rPr lang="en" sz="1400"/>
              <a:t>Visual Editor was launched in 2012 and if you have edited the MediaWiki or any wiki site recently you might have interacted with this software. This is a WYSIWYG tool which supports editing as rich content. Whatever you type in, your changes appear in the same format as they would normally when you publish them. You could use various features of the Visual Editor tool to enhance your text such as make it bold, italic, or embed templates, media files, code snippets, format citations, etc.</a:t>
            </a:r>
            <a:endParaRPr sz="1400"/>
          </a:p>
          <a:p>
            <a:pPr indent="-317500" lvl="0" marL="457200" rtl="0" algn="l">
              <a:lnSpc>
                <a:spcPct val="115000"/>
              </a:lnSpc>
              <a:spcBef>
                <a:spcPts val="0"/>
              </a:spcBef>
              <a:spcAft>
                <a:spcPts val="0"/>
              </a:spcAft>
              <a:buSzPts val="1400"/>
              <a:buChar char="●"/>
            </a:pPr>
            <a:r>
              <a:rPr lang="en" sz="1400"/>
              <a:t>Newsletter extension</a:t>
            </a:r>
            <a:endParaRPr sz="1400"/>
          </a:p>
          <a:p>
            <a:pPr indent="0" lvl="0" marL="0" rtl="0" algn="l">
              <a:spcBef>
                <a:spcPts val="0"/>
              </a:spcBef>
              <a:spcAft>
                <a:spcPts val="0"/>
              </a:spcAft>
              <a:buClr>
                <a:srgbClr val="000000"/>
              </a:buClr>
              <a:buSzPts val="1100"/>
              <a:buFont typeface="Arial"/>
              <a:buNone/>
            </a:pPr>
            <a:r>
              <a:t/>
            </a:r>
            <a:endParaRPr sz="1400"/>
          </a:p>
          <a:p>
            <a:pPr indent="0" lvl="0" marL="0" rtl="0" algn="l">
              <a:spcBef>
                <a:spcPts val="0"/>
              </a:spcBef>
              <a:spcAft>
                <a:spcPts val="0"/>
              </a:spcAft>
              <a:buClr>
                <a:srgbClr val="000000"/>
              </a:buClr>
              <a:buSzPts val="1100"/>
              <a:buFont typeface="Arial"/>
              <a:buNone/>
            </a:pPr>
            <a:r>
              <a:t/>
            </a:r>
            <a:endParaRPr sz="1400"/>
          </a:p>
          <a:p>
            <a:pPr indent="0" lvl="0" marL="0" rtl="0" algn="l">
              <a:spcBef>
                <a:spcPts val="0"/>
              </a:spcBef>
              <a:spcAft>
                <a:spcPts val="0"/>
              </a:spcAft>
              <a:buClr>
                <a:srgbClr val="000000"/>
              </a:buClr>
              <a:buSzPts val="1100"/>
              <a:buFont typeface="Arial"/>
              <a:buNone/>
            </a:pPr>
            <a:r>
              <a:t/>
            </a:r>
            <a:endParaRPr sz="1400"/>
          </a:p>
          <a:p>
            <a:pPr indent="0" lvl="0" marL="0" rtl="0" algn="l">
              <a:spcBef>
                <a:spcPts val="0"/>
              </a:spcBef>
              <a:spcAft>
                <a:spcPts val="0"/>
              </a:spcAft>
              <a:buClr>
                <a:srgbClr val="000000"/>
              </a:buClr>
              <a:buSzPts val="1100"/>
              <a:buFont typeface="Arial"/>
              <a:buNone/>
            </a:pPr>
            <a:r>
              <a:rPr lang="en" sz="1400"/>
              <a:t>To give you an example of an extension, lets see Echo, which provides a notification system that can be used by other extensions as well and what I mean by that is so if you have yoused Mediawiki, you might have noticed that you get a notification for all kinds of things, like when user rights are changed, (---) or when someone created a topic on your page. So for all the things we get notification, they gets handled by this extension.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t>
            </a:r>
            <a:endParaRPr sz="1400"/>
          </a:p>
          <a:p>
            <a:pPr indent="0" lvl="0" marL="0" rtl="0" algn="l">
              <a:spcBef>
                <a:spcPts val="0"/>
              </a:spcBef>
              <a:spcAft>
                <a:spcPts val="0"/>
              </a:spcAft>
              <a:buNone/>
            </a:pPr>
            <a:r>
              <a:rPr lang="en" sz="1400"/>
              <a:t>MediaWiki core - do not start from here unless it is a small bug fix or typo</a:t>
            </a:r>
            <a:endParaRPr sz="1400"/>
          </a:p>
          <a:p>
            <a:pPr indent="0" lvl="0" marL="0" rtl="0" algn="l">
              <a:spcBef>
                <a:spcPts val="0"/>
              </a:spcBef>
              <a:spcAft>
                <a:spcPts val="0"/>
              </a:spcAft>
              <a:buNone/>
            </a:pPr>
            <a:r>
              <a:t/>
            </a:r>
            <a:endParaRPr sz="1400"/>
          </a:p>
          <a:p>
            <a:pPr indent="0" lvl="0" marL="0" rtl="0" algn="l">
              <a:lnSpc>
                <a:spcPct val="115000"/>
              </a:lnSpc>
              <a:spcBef>
                <a:spcPts val="0"/>
              </a:spcBef>
              <a:spcAft>
                <a:spcPts val="0"/>
              </a:spcAft>
              <a:buClr>
                <a:srgbClr val="000000"/>
              </a:buClr>
              <a:buSzPts val="1100"/>
              <a:buFont typeface="Arial"/>
              <a:buNone/>
            </a:pPr>
            <a:r>
              <a:rPr lang="en" sz="1400"/>
              <a:t>MediaWiki extensions. If you’ve installed the MediaWiki software before, you might know that the software itself comes with just the basic functionality. But, if you like to enhance the capabilities of this software then you can do so by integrating extensions with it. For newcomers, contributing to extensions or developing extensions is the most easy way to start contributing to Wikimedia. </a:t>
            </a:r>
            <a:endParaRPr sz="1400"/>
          </a:p>
          <a:p>
            <a:pPr indent="0" lvl="0" marL="0" rtl="0" algn="l">
              <a:lnSpc>
                <a:spcPct val="115000"/>
              </a:lnSpc>
              <a:spcBef>
                <a:spcPts val="0"/>
              </a:spcBef>
              <a:spcAft>
                <a:spcPts val="0"/>
              </a:spcAft>
              <a:buClr>
                <a:srgbClr val="000000"/>
              </a:buClr>
              <a:buSzPts val="1100"/>
              <a:buFont typeface="Arial"/>
              <a:buNone/>
            </a:pPr>
            <a:r>
              <a:t/>
            </a:r>
            <a:endParaRPr sz="1400"/>
          </a:p>
          <a:p>
            <a:pPr indent="0" lvl="0" marL="0" rtl="0" algn="l">
              <a:lnSpc>
                <a:spcPct val="115000"/>
              </a:lnSpc>
              <a:spcBef>
                <a:spcPts val="0"/>
              </a:spcBef>
              <a:spcAft>
                <a:spcPts val="0"/>
              </a:spcAft>
              <a:buClr>
                <a:srgbClr val="000000"/>
              </a:buClr>
              <a:buSzPts val="1100"/>
              <a:buFont typeface="Arial"/>
              <a:buNone/>
            </a:pPr>
            <a:r>
              <a:rPr lang="en" sz="1400"/>
              <a:t>There are around 60+ categories of extensions with somewhere between 150-200 extensions that are quite popular and being used on the Wikimedia sites. </a:t>
            </a:r>
            <a:endParaRPr sz="1400"/>
          </a:p>
          <a:p>
            <a:pPr indent="0" lvl="0" marL="0" rtl="0" algn="l">
              <a:lnSpc>
                <a:spcPct val="115000"/>
              </a:lnSpc>
              <a:spcBef>
                <a:spcPts val="0"/>
              </a:spcBef>
              <a:spcAft>
                <a:spcPts val="0"/>
              </a:spcAft>
              <a:buClr>
                <a:srgbClr val="000000"/>
              </a:buClr>
              <a:buSzPts val="1100"/>
              <a:buFont typeface="Arial"/>
              <a:buNone/>
            </a:pPr>
            <a:r>
              <a:t/>
            </a:r>
            <a:endParaRPr sz="1400"/>
          </a:p>
          <a:p>
            <a:pPr indent="0" lvl="0" marL="0" rtl="0" algn="l">
              <a:lnSpc>
                <a:spcPct val="115000"/>
              </a:lnSpc>
              <a:spcBef>
                <a:spcPts val="0"/>
              </a:spcBef>
              <a:spcAft>
                <a:spcPts val="0"/>
              </a:spcAft>
              <a:buClr>
                <a:srgbClr val="000000"/>
              </a:buClr>
              <a:buSzPts val="1100"/>
              <a:buFont typeface="Arial"/>
              <a:buNone/>
            </a:pPr>
            <a:r>
              <a:rPr lang="en" sz="1400"/>
              <a:t>There are two examples of extensions that I would like to share:</a:t>
            </a:r>
            <a:endParaRPr sz="1400"/>
          </a:p>
          <a:p>
            <a:pPr indent="-317500" lvl="0" marL="457200" rtl="0" algn="l">
              <a:lnSpc>
                <a:spcPct val="115000"/>
              </a:lnSpc>
              <a:spcBef>
                <a:spcPts val="0"/>
              </a:spcBef>
              <a:spcAft>
                <a:spcPts val="0"/>
              </a:spcAft>
              <a:buSzPts val="1400"/>
              <a:buChar char="●"/>
            </a:pPr>
            <a:r>
              <a:rPr lang="en" sz="1400"/>
              <a:t>Visual Editor was launched in 2012 and if you have edited the MediaWiki or any wiki site recently you might have interacted with this software. This is a WYSIWYG tool which supports editing as rich content. Whatever you type in, your changes appear in the same format as they would normally when you publish them. You could use various features of the Visual Editor tool to enhance your text such as make it bold, italic, or embed templates, media files, code snippets, format citations, etc.</a:t>
            </a:r>
            <a:endParaRPr sz="1400"/>
          </a:p>
          <a:p>
            <a:pPr indent="-317500" lvl="0" marL="457200" rtl="0" algn="l">
              <a:lnSpc>
                <a:spcPct val="115000"/>
              </a:lnSpc>
              <a:spcBef>
                <a:spcPts val="0"/>
              </a:spcBef>
              <a:spcAft>
                <a:spcPts val="0"/>
              </a:spcAft>
              <a:buSzPts val="1400"/>
              <a:buChar char="●"/>
            </a:pPr>
            <a:r>
              <a:rPr lang="en" sz="1400"/>
              <a:t>Newsletter extension</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24ce18cf72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4ce18cf72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400"/>
              <a:t>Then we have mobile apps which are available for Wikipedia and Wikimedia Commons. How many of you don't know what is Wikimedia Commons. So, Wikimedia Commons is a project which is run by WMF and it is a shared repository of free usable Multimedia Files - Images, Audio, Videos etc. and there is a mobile app as well which is maintained by community members.  Using this app you can upload and browse pictures in Wikimedia Commons, and view nearby missing pictures. This is also a very newbiew friendly project. </a:t>
            </a:r>
            <a:endParaRPr sz="1400"/>
          </a:p>
          <a:p>
            <a:pPr indent="0" lvl="0" marL="0" rtl="0" algn="l">
              <a:lnSpc>
                <a:spcPct val="115000"/>
              </a:lnSpc>
              <a:spcBef>
                <a:spcPts val="0"/>
              </a:spcBef>
              <a:spcAft>
                <a:spcPts val="0"/>
              </a:spcAft>
              <a:buClr>
                <a:srgbClr val="000000"/>
              </a:buClr>
              <a:buSzPts val="1100"/>
              <a:buFont typeface="Arial"/>
              <a:buNone/>
            </a:pPr>
            <a:r>
              <a:t/>
            </a:r>
            <a:endParaRPr sz="1400"/>
          </a:p>
          <a:p>
            <a:pPr indent="0" lvl="0" marL="0" rtl="0" algn="l">
              <a:lnSpc>
                <a:spcPct val="115000"/>
              </a:lnSpc>
              <a:spcBef>
                <a:spcPts val="0"/>
              </a:spcBef>
              <a:spcAft>
                <a:spcPts val="0"/>
              </a:spcAft>
              <a:buClr>
                <a:srgbClr val="000000"/>
              </a:buClr>
              <a:buSzPts val="1100"/>
              <a:buFont typeface="Arial"/>
              <a:buNone/>
            </a:pPr>
            <a:r>
              <a:rPr lang="en" sz="1400"/>
              <a:t>and for mobile development you will need Objective C, Swift for iOS development and Java for Android. </a:t>
            </a:r>
            <a:endParaRPr sz="1400"/>
          </a:p>
          <a:p>
            <a:pPr indent="0" lvl="0" marL="0" rtl="0" algn="l">
              <a:lnSpc>
                <a:spcPct val="115000"/>
              </a:lnSpc>
              <a:spcBef>
                <a:spcPts val="0"/>
              </a:spcBef>
              <a:spcAft>
                <a:spcPts val="0"/>
              </a:spcAft>
              <a:buClr>
                <a:srgbClr val="000000"/>
              </a:buClr>
              <a:buSzPts val="1100"/>
              <a:buFont typeface="Arial"/>
              <a:buNone/>
            </a:pPr>
            <a:r>
              <a:t/>
            </a:r>
            <a:endParaRPr sz="1400"/>
          </a:p>
          <a:p>
            <a:pPr indent="0" lvl="0" marL="0" rtl="0" algn="l">
              <a:lnSpc>
                <a:spcPct val="115000"/>
              </a:lnSpc>
              <a:spcBef>
                <a:spcPts val="0"/>
              </a:spcBef>
              <a:spcAft>
                <a:spcPts val="0"/>
              </a:spcAft>
              <a:buClr>
                <a:srgbClr val="000000"/>
              </a:buClr>
              <a:buSzPts val="1100"/>
              <a:buFont typeface="Arial"/>
              <a:buNone/>
            </a:pPr>
            <a:r>
              <a:rPr lang="en" sz="1400"/>
              <a:t>=============================================================================</a:t>
            </a:r>
            <a:endParaRPr sz="1400"/>
          </a:p>
          <a:p>
            <a:pPr indent="0" lvl="0" marL="0" rtl="0" algn="l">
              <a:lnSpc>
                <a:spcPct val="115000"/>
              </a:lnSpc>
              <a:spcBef>
                <a:spcPts val="0"/>
              </a:spcBef>
              <a:spcAft>
                <a:spcPts val="0"/>
              </a:spcAft>
              <a:buClr>
                <a:srgbClr val="000000"/>
              </a:buClr>
              <a:buSzPts val="1100"/>
              <a:buFont typeface="Arial"/>
              <a:buNone/>
            </a:pPr>
            <a:r>
              <a:t/>
            </a:r>
            <a:endParaRPr sz="1400"/>
          </a:p>
          <a:p>
            <a:pPr indent="0" lvl="0" marL="0" rtl="0" algn="l">
              <a:lnSpc>
                <a:spcPct val="115000"/>
              </a:lnSpc>
              <a:spcBef>
                <a:spcPts val="0"/>
              </a:spcBef>
              <a:spcAft>
                <a:spcPts val="0"/>
              </a:spcAft>
              <a:buClr>
                <a:srgbClr val="000000"/>
              </a:buClr>
              <a:buSzPts val="1100"/>
              <a:buFont typeface="Arial"/>
              <a:buNone/>
            </a:pPr>
            <a:r>
              <a:rPr lang="en" sz="1400"/>
              <a:t>Mobile apps - The two most popular apps in the Wikimedia world are the apps for Wikipedia and Wikimedia Commons project. </a:t>
            </a:r>
            <a:endParaRPr sz="1400"/>
          </a:p>
          <a:p>
            <a:pPr indent="0" lvl="0" marL="0" rtl="0" algn="l">
              <a:lnSpc>
                <a:spcPct val="115000"/>
              </a:lnSpc>
              <a:spcBef>
                <a:spcPts val="0"/>
              </a:spcBef>
              <a:spcAft>
                <a:spcPts val="0"/>
              </a:spcAft>
              <a:buClr>
                <a:srgbClr val="000000"/>
              </a:buClr>
              <a:buSzPts val="1100"/>
              <a:buFont typeface="Arial"/>
              <a:buNone/>
            </a:pPr>
            <a:r>
              <a:rPr lang="en" sz="1400"/>
              <a:t>I believe for Wikipedia we have apps both written for Android and IOS but for Wikimedia Commons it is only for Android as of now. </a:t>
            </a:r>
            <a:endParaRPr sz="1400"/>
          </a:p>
          <a:p>
            <a:pPr indent="0" lvl="0" marL="0" rtl="0" algn="l">
              <a:lnSpc>
                <a:spcPct val="115000"/>
              </a:lnSpc>
              <a:spcBef>
                <a:spcPts val="0"/>
              </a:spcBef>
              <a:spcAft>
                <a:spcPts val="0"/>
              </a:spcAft>
              <a:buClr>
                <a:srgbClr val="000000"/>
              </a:buClr>
              <a:buSzPts val="1100"/>
              <a:buFont typeface="Arial"/>
              <a:buNone/>
            </a:pPr>
            <a:r>
              <a:rPr lang="en" sz="1400"/>
              <a:t>The newcomer friendly is Wikimedia Commons -- if you remember in the beginning i mentioned about Wikimedia Commons project.. So basically this app allows uploading media files from a smartphone. </a:t>
            </a:r>
            <a:endParaRPr sz="1400"/>
          </a:p>
          <a:p>
            <a:pPr indent="0" lvl="0" marL="0" rtl="0" algn="l">
              <a:lnSpc>
                <a:spcPct val="115000"/>
              </a:lnSpc>
              <a:spcBef>
                <a:spcPts val="0"/>
              </a:spcBef>
              <a:spcAft>
                <a:spcPts val="0"/>
              </a:spcAft>
              <a:buClr>
                <a:srgbClr val="000000"/>
              </a:buClr>
              <a:buSzPts val="1100"/>
              <a:buFont typeface="Arial"/>
              <a:buNone/>
            </a:pPr>
            <a:r>
              <a:rPr lang="en" sz="1400"/>
              <a:t>To contribute to this project you would need Java. But, Objective-C, and Swift if you want to take a look at IOS apps. </a:t>
            </a:r>
            <a:endParaRPr sz="1400"/>
          </a:p>
          <a:p>
            <a:pPr indent="0" lvl="0" marL="0" rtl="0" algn="l">
              <a:spcBef>
                <a:spcPts val="0"/>
              </a:spcBef>
              <a:spcAft>
                <a:spcPts val="0"/>
              </a:spcAft>
              <a:buClr>
                <a:srgbClr val="000000"/>
              </a:buClr>
              <a:buSzPts val="1100"/>
              <a:buFont typeface="Arial"/>
              <a:buNone/>
            </a:pPr>
            <a:r>
              <a:t/>
            </a:r>
            <a:endParaRPr sz="1400"/>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24277cfaa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4277cfaa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200"/>
              <a:t>Then we have desktop apps and example of 1 such app is huggle. It is an anti-vandalism tool which helps revert edits which are problamatic. Again a project that we think is suitable for new developers. For this you will need C++ and QT framework which is a cross-platform framework and GUI framework based on C++ so you will need skills like that. </a:t>
            </a:r>
            <a:endParaRPr sz="1200"/>
          </a:p>
          <a:p>
            <a:pPr indent="0" lvl="0" marL="0" rtl="0" algn="l">
              <a:lnSpc>
                <a:spcPct val="115000"/>
              </a:lnSpc>
              <a:spcBef>
                <a:spcPts val="0"/>
              </a:spcBef>
              <a:spcAft>
                <a:spcPts val="0"/>
              </a:spcAft>
              <a:buClr>
                <a:srgbClr val="000000"/>
              </a:buClr>
              <a:buSzPts val="1100"/>
              <a:buFont typeface="Arial"/>
              <a:buNone/>
            </a:pPr>
            <a:r>
              <a:t/>
            </a:r>
            <a:endParaRPr sz="1200"/>
          </a:p>
          <a:p>
            <a:pPr indent="0" lvl="0" marL="0" rtl="0" algn="l">
              <a:lnSpc>
                <a:spcPct val="115000"/>
              </a:lnSpc>
              <a:spcBef>
                <a:spcPts val="0"/>
              </a:spcBef>
              <a:spcAft>
                <a:spcPts val="0"/>
              </a:spcAft>
              <a:buClr>
                <a:srgbClr val="000000"/>
              </a:buClr>
              <a:buSzPts val="1100"/>
              <a:buFont typeface="Arial"/>
              <a:buNone/>
            </a:pPr>
            <a:r>
              <a:rPr lang="en" sz="1200"/>
              <a:t>=================================</a:t>
            </a:r>
            <a:endParaRPr sz="1200"/>
          </a:p>
          <a:p>
            <a:pPr indent="0" lvl="0" marL="0" rtl="0" algn="l">
              <a:lnSpc>
                <a:spcPct val="115000"/>
              </a:lnSpc>
              <a:spcBef>
                <a:spcPts val="0"/>
              </a:spcBef>
              <a:spcAft>
                <a:spcPts val="0"/>
              </a:spcAft>
              <a:buClr>
                <a:srgbClr val="000000"/>
              </a:buClr>
              <a:buSzPts val="1100"/>
              <a:buFont typeface="Arial"/>
              <a:buNone/>
            </a:pPr>
            <a:r>
              <a:rPr lang="en" sz="1200"/>
              <a:t>Desktop apps. There are some desktop apps in the Wikimedia; but not that many. </a:t>
            </a:r>
            <a:endParaRPr sz="1200"/>
          </a:p>
          <a:p>
            <a:pPr indent="0" lvl="0" marL="0" rtl="0" algn="l">
              <a:lnSpc>
                <a:spcPct val="115000"/>
              </a:lnSpc>
              <a:spcBef>
                <a:spcPts val="0"/>
              </a:spcBef>
              <a:spcAft>
                <a:spcPts val="0"/>
              </a:spcAft>
              <a:buClr>
                <a:srgbClr val="000000"/>
              </a:buClr>
              <a:buSzPts val="1100"/>
              <a:buFont typeface="Arial"/>
              <a:buNone/>
            </a:pPr>
            <a:r>
              <a:t/>
            </a:r>
            <a:endParaRPr sz="1200"/>
          </a:p>
          <a:p>
            <a:pPr indent="0" lvl="0" marL="0" rtl="0" algn="l">
              <a:lnSpc>
                <a:spcPct val="115000"/>
              </a:lnSpc>
              <a:spcBef>
                <a:spcPts val="0"/>
              </a:spcBef>
              <a:spcAft>
                <a:spcPts val="0"/>
              </a:spcAft>
              <a:buClr>
                <a:srgbClr val="000000"/>
              </a:buClr>
              <a:buSzPts val="1100"/>
              <a:buFont typeface="Arial"/>
              <a:buNone/>
            </a:pPr>
            <a:r>
              <a:rPr lang="en" sz="1200"/>
              <a:t>Example of Desktop app - Huggle is a tool that allows moderators who review edits on articles to review the edits that are problematic. Not everyone can use this tool, only those who have specific administrative permissions on a wiki. So, this tool can be downloaded on the machine, and then you can load specific revisions in the software and then scroll through the differences between the revisions, and then revert the ones that are bad.    </a:t>
            </a:r>
            <a:endParaRPr sz="1200"/>
          </a:p>
          <a:p>
            <a:pPr indent="0" lvl="0" marL="0" rtl="0" algn="l">
              <a:lnSpc>
                <a:spcPct val="115000"/>
              </a:lnSpc>
              <a:spcBef>
                <a:spcPts val="0"/>
              </a:spcBef>
              <a:spcAft>
                <a:spcPts val="0"/>
              </a:spcAft>
              <a:buClr>
                <a:srgbClr val="000000"/>
              </a:buClr>
              <a:buSzPts val="1100"/>
              <a:buFont typeface="Arial"/>
              <a:buNone/>
            </a:pPr>
            <a:r>
              <a:rPr lang="en" sz="1200"/>
              <a:t>There are many ways of course to prevent an article from vandalism and this is one such way through huggle.</a:t>
            </a:r>
            <a:endParaRPr sz="1200"/>
          </a:p>
          <a:p>
            <a:pPr indent="0" lvl="0" marL="0" rtl="0" algn="l">
              <a:lnSpc>
                <a:spcPct val="115000"/>
              </a:lnSpc>
              <a:spcBef>
                <a:spcPts val="0"/>
              </a:spcBef>
              <a:spcAft>
                <a:spcPts val="0"/>
              </a:spcAft>
              <a:buClr>
                <a:srgbClr val="000000"/>
              </a:buClr>
              <a:buSzPts val="1100"/>
              <a:buFont typeface="Arial"/>
              <a:buNone/>
            </a:pPr>
            <a:r>
              <a:t/>
            </a:r>
            <a:endParaRPr sz="1200"/>
          </a:p>
          <a:p>
            <a:pPr indent="0" lvl="0" marL="0" rtl="0" algn="l">
              <a:lnSpc>
                <a:spcPct val="115000"/>
              </a:lnSpc>
              <a:spcBef>
                <a:spcPts val="0"/>
              </a:spcBef>
              <a:spcAft>
                <a:spcPts val="0"/>
              </a:spcAft>
              <a:buClr>
                <a:srgbClr val="000000"/>
              </a:buClr>
              <a:buSzPts val="1100"/>
              <a:buFont typeface="Arial"/>
              <a:buNone/>
            </a:pPr>
            <a:r>
              <a:rPr lang="en" sz="1200"/>
              <a:t>To work on the Huggle tool, you would need to be familiar with C++ and Qt framework. Qt is a graphical user interface toolkit for C++ that lets you design interfaces quickly. </a:t>
            </a:r>
            <a:endParaRPr sz="1200"/>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22d7900c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22d7900c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Then there is also an area which is Machine Learning and ORES. It is an web service and API that allows to score an edit and help evaluate in a sense that whether an edit made on a wiki is a bad quality edit or a good quality edit. These are the skills required for this project. There is also an ORES extension so if you will need same skills - PHP,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24ce8cd19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4ce8cd19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400"/>
              <a:t>Cloud Services is a computing ecosystem built on top of OpenStack, GridEngine and Kubernetes. These services are supported by Wikimedia Foundation staff and volunteer developers. They empower the work of technical contributors by providing them resources like a hosting environment called Toolforge for their tools, and bots. Not only that, they help them support the creation, operation and </a:t>
            </a:r>
            <a:r>
              <a:rPr lang="en" sz="1400"/>
              <a:t>maintenance</a:t>
            </a:r>
            <a:r>
              <a:rPr lang="en" sz="1400"/>
              <a:t> of these bots. And, this is for contributors who are planning on working on a project that would impact the Wikimedia ecosystem. There are about 1000+ tools that have been hosted via these services. So there are two ways you can contribute in this area: one is that you get in touch with their team and see if they need any help with documentation, or learn from them how to host a tool if you already have built one at the hackathon, or learn ways that you can contribute to their existing infrastructure. </a:t>
            </a:r>
            <a:endParaRPr sz="1400"/>
          </a:p>
          <a:p>
            <a:pPr indent="0" lvl="0" marL="0" rtl="0" algn="l">
              <a:lnSpc>
                <a:spcPct val="115000"/>
              </a:lnSpc>
              <a:spcBef>
                <a:spcPts val="0"/>
              </a:spcBef>
              <a:spcAft>
                <a:spcPts val="0"/>
              </a:spcAft>
              <a:buClr>
                <a:srgbClr val="000000"/>
              </a:buClr>
              <a:buSzPts val="1100"/>
              <a:buFont typeface="Arial"/>
              <a:buNone/>
            </a:pPr>
            <a:r>
              <a:t/>
            </a:r>
            <a:endParaRPr sz="1400"/>
          </a:p>
          <a:p>
            <a:pPr indent="0" lvl="0" marL="0" rtl="0" algn="l">
              <a:spcBef>
                <a:spcPts val="0"/>
              </a:spcBef>
              <a:spcAft>
                <a:spcPts val="0"/>
              </a:spcAft>
              <a:buClr>
                <a:srgbClr val="000000"/>
              </a:buClr>
              <a:buSzPts val="1100"/>
              <a:buFont typeface="Arial"/>
              <a:buNone/>
            </a:pPr>
            <a:r>
              <a:t/>
            </a:r>
            <a:endParaRPr sz="1400"/>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24ce8cd19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4ce8cd19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400"/>
              <a:t>Second is this -- you can contribute to projects that already hosted on Cloud Services infra. One such example is the WikiEdu project which is used by event organizers to run editathons around Wikipedia and by course instructors to teach courses around Wikipedia. This tool helps them in content sharing, managing running events and courses and also in generating some cool statistics like how many people edited Wikipedia, words they added, new articles created, etc. Skills required would be Ruby on Rails.</a:t>
            </a:r>
            <a:endParaRPr sz="1400"/>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title" type="title">
  <p:cSld name="TITLE">
    <p:bg>
      <p:bgPr>
        <a:solidFill>
          <a:srgbClr val="0063BF"/>
        </a:solidFill>
      </p:bgPr>
    </p:bg>
    <p:spTree>
      <p:nvGrpSpPr>
        <p:cNvPr id="9" name="Shape 9"/>
        <p:cNvGrpSpPr/>
        <p:nvPr/>
      </p:nvGrpSpPr>
      <p:grpSpPr>
        <a:xfrm>
          <a:off x="0" y="0"/>
          <a:ext cx="0" cy="0"/>
          <a:chOff x="0" y="0"/>
          <a:chExt cx="0" cy="0"/>
        </a:xfrm>
      </p:grpSpPr>
      <p:pic>
        <p:nvPicPr>
          <p:cNvPr descr="Slide Pattern-01.png"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wm-stacklogo.png" id="12" name="Google Shape;12;p2"/>
          <p:cNvPicPr preferRelativeResize="0"/>
          <p:nvPr/>
        </p:nvPicPr>
        <p:blipFill>
          <a:blip r:embed="rId3">
            <a:alphaModFix/>
          </a:blip>
          <a:stretch>
            <a:fillRect/>
          </a:stretch>
        </p:blipFill>
        <p:spPr>
          <a:xfrm>
            <a:off x="3533775" y="2882950"/>
            <a:ext cx="2076449" cy="2076449"/>
          </a:xfrm>
          <a:prstGeom prst="rect">
            <a:avLst/>
          </a:prstGeom>
          <a:noFill/>
          <a:ln>
            <a:noFill/>
          </a:ln>
        </p:spPr>
      </p:pic>
      <p:sp>
        <p:nvSpPr>
          <p:cNvPr id="13" name="Google Shape;13;p2"/>
          <p:cNvSpPr txBox="1"/>
          <p:nvPr>
            <p:ph type="title"/>
          </p:nvPr>
        </p:nvSpPr>
        <p:spPr>
          <a:xfrm>
            <a:off x="708900" y="1450700"/>
            <a:ext cx="7726200" cy="984000"/>
          </a:xfrm>
          <a:prstGeom prst="rect">
            <a:avLst/>
          </a:prstGeom>
          <a:noFill/>
          <a:ln>
            <a:noFill/>
          </a:ln>
        </p:spPr>
        <p:txBody>
          <a:bodyPr anchorCtr="0" anchor="ctr" bIns="91425" lIns="91425" spcFirstLastPara="1" rIns="91425" wrap="square" tIns="91425"/>
          <a:lstStyle>
            <a:lvl1pPr lvl="0" algn="ctr">
              <a:spcBef>
                <a:spcPts val="0"/>
              </a:spcBef>
              <a:spcAft>
                <a:spcPts val="0"/>
              </a:spcAft>
              <a:buNone/>
              <a:defRPr b="1" sz="5200">
                <a:solidFill>
                  <a:srgbClr val="FFFFFF"/>
                </a:solidFill>
                <a:latin typeface="Montserrat"/>
                <a:ea typeface="Montserrat"/>
                <a:cs typeface="Montserrat"/>
                <a:sym typeface="Montserra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int paired with Wikipedia">
  <p:cSld name="SECTION_HEADER_2_1_2_2">
    <p:bg>
      <p:bgPr>
        <a:solidFill>
          <a:srgbClr val="FFFFFF"/>
        </a:solidFill>
      </p:bgPr>
    </p:bg>
    <p:spTree>
      <p:nvGrpSpPr>
        <p:cNvPr id="49" name="Shape 49"/>
        <p:cNvGrpSpPr/>
        <p:nvPr/>
      </p:nvGrpSpPr>
      <p:grpSpPr>
        <a:xfrm>
          <a:off x="0" y="0"/>
          <a:ext cx="0" cy="0"/>
          <a:chOff x="0" y="0"/>
          <a:chExt cx="0" cy="0"/>
        </a:xfrm>
      </p:grpSpPr>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11"/>
          <p:cNvSpPr txBox="1"/>
          <p:nvPr>
            <p:ph type="title"/>
          </p:nvPr>
        </p:nvSpPr>
        <p:spPr>
          <a:xfrm>
            <a:off x="279725" y="228600"/>
            <a:ext cx="4253700" cy="984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44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 name="Google Shape;52;p11"/>
          <p:cNvSpPr txBox="1"/>
          <p:nvPr>
            <p:ph idx="1" type="subTitle"/>
          </p:nvPr>
        </p:nvSpPr>
        <p:spPr>
          <a:xfrm>
            <a:off x="279725" y="2615875"/>
            <a:ext cx="4253700" cy="10668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a:latin typeface="Source Serif Pro"/>
                <a:ea typeface="Source Serif Pro"/>
                <a:cs typeface="Source Serif Pro"/>
                <a:sym typeface="Source Serif Pr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int with Wikipedia logo ">
  <p:cSld name="SECTION_HEADER_2_1_2_2_1">
    <p:bg>
      <p:bgPr>
        <a:solidFill>
          <a:srgbClr val="FFFFFF"/>
        </a:solidFill>
      </p:bgPr>
    </p:bg>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12"/>
          <p:cNvSpPr txBox="1"/>
          <p:nvPr>
            <p:ph type="title"/>
          </p:nvPr>
        </p:nvSpPr>
        <p:spPr>
          <a:xfrm>
            <a:off x="279725" y="228600"/>
            <a:ext cx="8546100" cy="984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44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 name="Google Shape;56;p12"/>
          <p:cNvSpPr txBox="1"/>
          <p:nvPr>
            <p:ph idx="1" type="subTitle"/>
          </p:nvPr>
        </p:nvSpPr>
        <p:spPr>
          <a:xfrm>
            <a:off x="279725" y="2615875"/>
            <a:ext cx="8546100" cy="10668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a:latin typeface="Source Serif Pro"/>
                <a:ea typeface="Source Serif Pro"/>
                <a:cs typeface="Source Serif Pro"/>
                <a:sym typeface="Source Serif Pr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table over blue">
  <p:cSld name="SECTION_HEADER_2_1_2_1_1">
    <p:bg>
      <p:bgPr>
        <a:solidFill>
          <a:srgbClr val="0063BF"/>
        </a:solidFill>
      </p:bgPr>
    </p:bg>
    <p:spTree>
      <p:nvGrpSpPr>
        <p:cNvPr id="57" name="Shape 57"/>
        <p:cNvGrpSpPr/>
        <p:nvPr/>
      </p:nvGrpSpPr>
      <p:grpSpPr>
        <a:xfrm>
          <a:off x="0" y="0"/>
          <a:ext cx="0" cy="0"/>
          <a:chOff x="0" y="0"/>
          <a:chExt cx="0" cy="0"/>
        </a:xfrm>
      </p:grpSpPr>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3"/>
          <p:cNvSpPr txBox="1"/>
          <p:nvPr>
            <p:ph type="title"/>
          </p:nvPr>
        </p:nvSpPr>
        <p:spPr>
          <a:xfrm>
            <a:off x="279725" y="228600"/>
            <a:ext cx="8488200" cy="984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4400">
                <a:solidFill>
                  <a:srgbClr val="FFFFFF"/>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table over white">
  <p:cSld name="SECTION_HEADER_2_1_2_1_1_1">
    <p:bg>
      <p:bgPr>
        <a:noFill/>
      </p:bgPr>
    </p:bg>
    <p:spTree>
      <p:nvGrpSpPr>
        <p:cNvPr id="60" name="Shape 60"/>
        <p:cNvGrpSpPr/>
        <p:nvPr/>
      </p:nvGrpSpPr>
      <p:grpSpPr>
        <a:xfrm>
          <a:off x="0" y="0"/>
          <a:ext cx="0" cy="0"/>
          <a:chOff x="0" y="0"/>
          <a:chExt cx="0" cy="0"/>
        </a:xfrm>
      </p:grpSpPr>
      <p:sp>
        <p:nvSpPr>
          <p:cNvPr id="61" name="Google Shape;61;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4"/>
          <p:cNvSpPr txBox="1"/>
          <p:nvPr>
            <p:ph type="title"/>
          </p:nvPr>
        </p:nvSpPr>
        <p:spPr>
          <a:xfrm>
            <a:off x="279725" y="228600"/>
            <a:ext cx="8488200" cy="984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44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with bullets on right">
  <p:cSld name="SECTION_HEADER_2_1_3">
    <p:bg>
      <p:bgPr>
        <a:solidFill>
          <a:srgbClr val="FFFFFF"/>
        </a:solidFill>
      </p:bgPr>
    </p:bg>
    <p:spTree>
      <p:nvGrpSpPr>
        <p:cNvPr id="63" name="Shape 63"/>
        <p:cNvGrpSpPr/>
        <p:nvPr/>
      </p:nvGrpSpPr>
      <p:grpSpPr>
        <a:xfrm>
          <a:off x="0" y="0"/>
          <a:ext cx="0" cy="0"/>
          <a:chOff x="0" y="0"/>
          <a:chExt cx="0" cy="0"/>
        </a:xfrm>
      </p:grpSpPr>
      <p:sp>
        <p:nvSpPr>
          <p:cNvPr id="64" name="Google Shape;6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5"/>
          <p:cNvSpPr txBox="1"/>
          <p:nvPr>
            <p:ph type="title"/>
          </p:nvPr>
        </p:nvSpPr>
        <p:spPr>
          <a:xfrm>
            <a:off x="327900" y="2079750"/>
            <a:ext cx="4427400" cy="9840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44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 name="Google Shape;66;p15"/>
          <p:cNvSpPr txBox="1"/>
          <p:nvPr>
            <p:ph idx="1" type="subTitle"/>
          </p:nvPr>
        </p:nvSpPr>
        <p:spPr>
          <a:xfrm>
            <a:off x="4755275" y="1198575"/>
            <a:ext cx="4051200" cy="11661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2400">
                <a:latin typeface="Source Serif Pro"/>
                <a:ea typeface="Source Serif Pro"/>
                <a:cs typeface="Source Serif Pro"/>
                <a:sym typeface="Source Serif Pr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medium body text">
  <p:cSld name="SECTION_HEADER_2_1_2_2_2">
    <p:bg>
      <p:bgPr>
        <a:solidFill>
          <a:srgbClr val="FFFFFF"/>
        </a:solidFill>
      </p:bgPr>
    </p:bg>
    <p:spTree>
      <p:nvGrpSpPr>
        <p:cNvPr id="67" name="Shape 67"/>
        <p:cNvGrpSpPr/>
        <p:nvPr/>
      </p:nvGrpSpPr>
      <p:grpSpPr>
        <a:xfrm>
          <a:off x="0" y="0"/>
          <a:ext cx="0" cy="0"/>
          <a:chOff x="0" y="0"/>
          <a:chExt cx="0" cy="0"/>
        </a:xfrm>
      </p:grpSpPr>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16"/>
          <p:cNvSpPr txBox="1"/>
          <p:nvPr>
            <p:ph type="title"/>
          </p:nvPr>
        </p:nvSpPr>
        <p:spPr>
          <a:xfrm>
            <a:off x="279725" y="228600"/>
            <a:ext cx="8526600" cy="984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44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 name="Google Shape;70;p16"/>
          <p:cNvSpPr txBox="1"/>
          <p:nvPr>
            <p:ph idx="1" type="subTitle"/>
          </p:nvPr>
        </p:nvSpPr>
        <p:spPr>
          <a:xfrm>
            <a:off x="279725" y="1480600"/>
            <a:ext cx="8526600" cy="10668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2400">
                <a:latin typeface="Source Serif Pro"/>
                <a:ea typeface="Source Serif Pro"/>
                <a:cs typeface="Source Serif Pro"/>
                <a:sym typeface="Source Serif Pro"/>
              </a:defRPr>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full width bullets">
  <p:cSld name="SECTION_HEADER_2_1_2_2_2_1">
    <p:bg>
      <p:bgPr>
        <a:solidFill>
          <a:srgbClr val="FFFFFF"/>
        </a:solidFill>
      </p:bgPr>
    </p:bg>
    <p:spTree>
      <p:nvGrpSpPr>
        <p:cNvPr id="71" name="Shape 71"/>
        <p:cNvGrpSpPr/>
        <p:nvPr/>
      </p:nvGrpSpPr>
      <p:grpSpPr>
        <a:xfrm>
          <a:off x="0" y="0"/>
          <a:ext cx="0" cy="0"/>
          <a:chOff x="0" y="0"/>
          <a:chExt cx="0" cy="0"/>
        </a:xfrm>
      </p:grpSpPr>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7"/>
          <p:cNvSpPr txBox="1"/>
          <p:nvPr>
            <p:ph type="title"/>
          </p:nvPr>
        </p:nvSpPr>
        <p:spPr>
          <a:xfrm>
            <a:off x="279725" y="228600"/>
            <a:ext cx="8526600" cy="984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44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 name="Google Shape;74;p17"/>
          <p:cNvSpPr txBox="1"/>
          <p:nvPr>
            <p:ph idx="1" type="subTitle"/>
          </p:nvPr>
        </p:nvSpPr>
        <p:spPr>
          <a:xfrm>
            <a:off x="279725" y="1937800"/>
            <a:ext cx="8526600" cy="10668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a:latin typeface="Source Serif Pro"/>
                <a:ea typeface="Source Serif Pro"/>
                <a:cs typeface="Source Serif Pro"/>
                <a:sym typeface="Source Serif Pro"/>
              </a:defRPr>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full width bullets 1">
  <p:cSld name="SECTION_HEADER_2_1_2_2_2_1_2">
    <p:bg>
      <p:bgPr>
        <a:solidFill>
          <a:srgbClr val="FFFFFF"/>
        </a:solidFill>
      </p:bgPr>
    </p:bg>
    <p:spTree>
      <p:nvGrpSpPr>
        <p:cNvPr id="75" name="Shape 75"/>
        <p:cNvGrpSpPr/>
        <p:nvPr/>
      </p:nvGrpSpPr>
      <p:grpSpPr>
        <a:xfrm>
          <a:off x="0" y="0"/>
          <a:ext cx="0" cy="0"/>
          <a:chOff x="0" y="0"/>
          <a:chExt cx="0" cy="0"/>
        </a:xfrm>
      </p:grpSpPr>
      <p:sp>
        <p:nvSpPr>
          <p:cNvPr id="76" name="Google Shape;7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8"/>
          <p:cNvSpPr txBox="1"/>
          <p:nvPr>
            <p:ph type="title"/>
          </p:nvPr>
        </p:nvSpPr>
        <p:spPr>
          <a:xfrm>
            <a:off x="279725" y="228600"/>
            <a:ext cx="8526600" cy="984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44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8"/>
          <p:cNvSpPr txBox="1"/>
          <p:nvPr>
            <p:ph idx="1" type="subTitle"/>
          </p:nvPr>
        </p:nvSpPr>
        <p:spPr>
          <a:xfrm>
            <a:off x="279725" y="1937800"/>
            <a:ext cx="8526600" cy="10668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a:latin typeface="Source Serif Pro"/>
                <a:ea typeface="Source Serif Pro"/>
                <a:cs typeface="Source Serif Pro"/>
                <a:sym typeface="Source Serif Pro"/>
              </a:defRPr>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full width paragraph">
  <p:cSld name="SECTION_HEADER_2_1_2_2_2_1_1">
    <p:bg>
      <p:bgPr>
        <a:solidFill>
          <a:srgbClr val="FFFFFF"/>
        </a:solidFill>
      </p:bgPr>
    </p:bg>
    <p:spTree>
      <p:nvGrpSpPr>
        <p:cNvPr id="79" name="Shape 79"/>
        <p:cNvGrpSpPr/>
        <p:nvPr/>
      </p:nvGrpSpPr>
      <p:grpSpPr>
        <a:xfrm>
          <a:off x="0" y="0"/>
          <a:ext cx="0" cy="0"/>
          <a:chOff x="0" y="0"/>
          <a:chExt cx="0" cy="0"/>
        </a:xfrm>
      </p:grpSpPr>
      <p:sp>
        <p:nvSpPr>
          <p:cNvPr id="80" name="Google Shape;8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9"/>
          <p:cNvSpPr txBox="1"/>
          <p:nvPr>
            <p:ph type="title"/>
          </p:nvPr>
        </p:nvSpPr>
        <p:spPr>
          <a:xfrm>
            <a:off x="279725" y="228600"/>
            <a:ext cx="8526600" cy="984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44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 name="Google Shape;82;p19"/>
          <p:cNvSpPr txBox="1"/>
          <p:nvPr>
            <p:ph idx="1" type="body"/>
          </p:nvPr>
        </p:nvSpPr>
        <p:spPr>
          <a:xfrm>
            <a:off x="279725" y="2112375"/>
            <a:ext cx="8526600" cy="1913700"/>
          </a:xfrm>
          <a:prstGeom prst="rect">
            <a:avLst/>
          </a:prstGeom>
          <a:noFill/>
          <a:ln>
            <a:noFill/>
          </a:ln>
        </p:spPr>
        <p:txBody>
          <a:bodyPr anchorCtr="0" anchor="ctr" bIns="91425" lIns="91425" spcFirstLastPara="1" rIns="91425" wrap="square" tIns="91425"/>
          <a:lstStyle>
            <a:lvl1pPr indent="-317500" lvl="0" marL="457200">
              <a:spcBef>
                <a:spcPts val="0"/>
              </a:spcBef>
              <a:spcAft>
                <a:spcPts val="0"/>
              </a:spcAft>
              <a:buSzPts val="1400"/>
              <a:buFont typeface="Source Serif Pro"/>
              <a:buChar char="●"/>
              <a:defRPr>
                <a:latin typeface="Source Serif Pro"/>
                <a:ea typeface="Source Serif Pro"/>
                <a:cs typeface="Source Serif Pro"/>
                <a:sym typeface="Source Serif Pro"/>
              </a:defRPr>
            </a:lvl1pPr>
            <a:lvl2pPr indent="-317500" lvl="1" marL="914400">
              <a:spcBef>
                <a:spcPts val="0"/>
              </a:spcBef>
              <a:spcAft>
                <a:spcPts val="0"/>
              </a:spcAft>
              <a:buSzPts val="1400"/>
              <a:buFont typeface="Source Serif Pro"/>
              <a:buChar char="○"/>
              <a:defRPr>
                <a:latin typeface="Source Serif Pro"/>
                <a:ea typeface="Source Serif Pro"/>
                <a:cs typeface="Source Serif Pro"/>
                <a:sym typeface="Source Serif Pro"/>
              </a:defRPr>
            </a:lvl2pPr>
            <a:lvl3pPr indent="-317500" lvl="2" marL="1371600">
              <a:spcBef>
                <a:spcPts val="0"/>
              </a:spcBef>
              <a:spcAft>
                <a:spcPts val="0"/>
              </a:spcAft>
              <a:buSzPts val="1400"/>
              <a:buFont typeface="Source Serif Pro"/>
              <a:buChar char="■"/>
              <a:defRPr>
                <a:latin typeface="Source Serif Pro"/>
                <a:ea typeface="Source Serif Pro"/>
                <a:cs typeface="Source Serif Pro"/>
                <a:sym typeface="Source Serif Pro"/>
              </a:defRPr>
            </a:lvl3pPr>
            <a:lvl4pPr indent="-317500" lvl="3" marL="1828800">
              <a:spcBef>
                <a:spcPts val="0"/>
              </a:spcBef>
              <a:spcAft>
                <a:spcPts val="0"/>
              </a:spcAft>
              <a:buSzPts val="1400"/>
              <a:buFont typeface="Source Serif Pro"/>
              <a:buChar char="●"/>
              <a:defRPr>
                <a:latin typeface="Source Serif Pro"/>
                <a:ea typeface="Source Serif Pro"/>
                <a:cs typeface="Source Serif Pro"/>
                <a:sym typeface="Source Serif Pro"/>
              </a:defRPr>
            </a:lvl4pPr>
            <a:lvl5pPr indent="-317500" lvl="4" marL="2286000">
              <a:spcBef>
                <a:spcPts val="0"/>
              </a:spcBef>
              <a:spcAft>
                <a:spcPts val="0"/>
              </a:spcAft>
              <a:buSzPts val="1400"/>
              <a:buFont typeface="Source Serif Pro"/>
              <a:buChar char="○"/>
              <a:defRPr>
                <a:latin typeface="Source Serif Pro"/>
                <a:ea typeface="Source Serif Pro"/>
                <a:cs typeface="Source Serif Pro"/>
                <a:sym typeface="Source Serif Pro"/>
              </a:defRPr>
            </a:lvl5pPr>
            <a:lvl6pPr indent="-317500" lvl="5" marL="2743200">
              <a:spcBef>
                <a:spcPts val="0"/>
              </a:spcBef>
              <a:spcAft>
                <a:spcPts val="0"/>
              </a:spcAft>
              <a:buSzPts val="1400"/>
              <a:buFont typeface="Source Serif Pro"/>
              <a:buChar char="■"/>
              <a:defRPr>
                <a:latin typeface="Source Serif Pro"/>
                <a:ea typeface="Source Serif Pro"/>
                <a:cs typeface="Source Serif Pro"/>
                <a:sym typeface="Source Serif Pro"/>
              </a:defRPr>
            </a:lvl6pPr>
            <a:lvl7pPr indent="-317500" lvl="6" marL="3200400">
              <a:spcBef>
                <a:spcPts val="0"/>
              </a:spcBef>
              <a:spcAft>
                <a:spcPts val="0"/>
              </a:spcAft>
              <a:buSzPts val="1400"/>
              <a:buFont typeface="Source Serif Pro"/>
              <a:buChar char="●"/>
              <a:defRPr>
                <a:latin typeface="Source Serif Pro"/>
                <a:ea typeface="Source Serif Pro"/>
                <a:cs typeface="Source Serif Pro"/>
                <a:sym typeface="Source Serif Pro"/>
              </a:defRPr>
            </a:lvl7pPr>
            <a:lvl8pPr indent="-317500" lvl="7" marL="3657600">
              <a:spcBef>
                <a:spcPts val="0"/>
              </a:spcBef>
              <a:spcAft>
                <a:spcPts val="0"/>
              </a:spcAft>
              <a:buSzPts val="1400"/>
              <a:buFont typeface="Source Serif Pro"/>
              <a:buChar char="○"/>
              <a:defRPr>
                <a:latin typeface="Source Serif Pro"/>
                <a:ea typeface="Source Serif Pro"/>
                <a:cs typeface="Source Serif Pro"/>
                <a:sym typeface="Source Serif Pro"/>
              </a:defRPr>
            </a:lvl8pPr>
            <a:lvl9pPr indent="-317500" lvl="8" marL="4114800">
              <a:spcBef>
                <a:spcPts val="0"/>
              </a:spcBef>
              <a:spcAft>
                <a:spcPts val="0"/>
              </a:spcAft>
              <a:buSzPts val="1400"/>
              <a:buFont typeface="Source Serif Pro"/>
              <a:buChar char="■"/>
              <a:defRPr>
                <a:latin typeface="Source Serif Pro"/>
                <a:ea typeface="Source Serif Pro"/>
                <a:cs typeface="Source Serif Pro"/>
                <a:sym typeface="Source Serif Pr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full width paragraph 1">
  <p:cSld name="SECTION_HEADER_2_1_2_2_2_1_1_2">
    <p:bg>
      <p:bgPr>
        <a:solidFill>
          <a:srgbClr val="FFFFFF"/>
        </a:solidFill>
      </p:bgPr>
    </p:bg>
    <p:spTree>
      <p:nvGrpSpPr>
        <p:cNvPr id="83" name="Shape 83"/>
        <p:cNvGrpSpPr/>
        <p:nvPr/>
      </p:nvGrpSpPr>
      <p:grpSpPr>
        <a:xfrm>
          <a:off x="0" y="0"/>
          <a:ext cx="0" cy="0"/>
          <a:chOff x="0" y="0"/>
          <a:chExt cx="0" cy="0"/>
        </a:xfrm>
      </p:grpSpPr>
      <p:sp>
        <p:nvSpPr>
          <p:cNvPr id="84" name="Google Shape;84;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20"/>
          <p:cNvSpPr txBox="1"/>
          <p:nvPr>
            <p:ph type="title"/>
          </p:nvPr>
        </p:nvSpPr>
        <p:spPr>
          <a:xfrm>
            <a:off x="279725" y="228600"/>
            <a:ext cx="8526600" cy="984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44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 name="Google Shape;86;p20"/>
          <p:cNvSpPr txBox="1"/>
          <p:nvPr>
            <p:ph idx="1" type="body"/>
          </p:nvPr>
        </p:nvSpPr>
        <p:spPr>
          <a:xfrm>
            <a:off x="279725" y="2112375"/>
            <a:ext cx="8526600" cy="19137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Font typeface="Source Serif Pro"/>
              <a:buChar char="●"/>
              <a:defRPr>
                <a:latin typeface="Source Serif Pro"/>
                <a:ea typeface="Source Serif Pro"/>
                <a:cs typeface="Source Serif Pro"/>
                <a:sym typeface="Source Serif Pro"/>
              </a:defRPr>
            </a:lvl1pPr>
            <a:lvl2pPr indent="-317500" lvl="1" marL="914400" rtl="0">
              <a:spcBef>
                <a:spcPts val="0"/>
              </a:spcBef>
              <a:spcAft>
                <a:spcPts val="0"/>
              </a:spcAft>
              <a:buSzPts val="1400"/>
              <a:buFont typeface="Source Serif Pro"/>
              <a:buChar char="○"/>
              <a:defRPr>
                <a:latin typeface="Source Serif Pro"/>
                <a:ea typeface="Source Serif Pro"/>
                <a:cs typeface="Source Serif Pro"/>
                <a:sym typeface="Source Serif Pro"/>
              </a:defRPr>
            </a:lvl2pPr>
            <a:lvl3pPr indent="-317500" lvl="2" marL="1371600" rtl="0">
              <a:spcBef>
                <a:spcPts val="0"/>
              </a:spcBef>
              <a:spcAft>
                <a:spcPts val="0"/>
              </a:spcAft>
              <a:buSzPts val="1400"/>
              <a:buFont typeface="Source Serif Pro"/>
              <a:buChar char="■"/>
              <a:defRPr>
                <a:latin typeface="Source Serif Pro"/>
                <a:ea typeface="Source Serif Pro"/>
                <a:cs typeface="Source Serif Pro"/>
                <a:sym typeface="Source Serif Pro"/>
              </a:defRPr>
            </a:lvl3pPr>
            <a:lvl4pPr indent="-317500" lvl="3" marL="1828800" rtl="0">
              <a:spcBef>
                <a:spcPts val="0"/>
              </a:spcBef>
              <a:spcAft>
                <a:spcPts val="0"/>
              </a:spcAft>
              <a:buSzPts val="1400"/>
              <a:buFont typeface="Source Serif Pro"/>
              <a:buChar char="●"/>
              <a:defRPr>
                <a:latin typeface="Source Serif Pro"/>
                <a:ea typeface="Source Serif Pro"/>
                <a:cs typeface="Source Serif Pro"/>
                <a:sym typeface="Source Serif Pro"/>
              </a:defRPr>
            </a:lvl4pPr>
            <a:lvl5pPr indent="-317500" lvl="4" marL="2286000" rtl="0">
              <a:spcBef>
                <a:spcPts val="0"/>
              </a:spcBef>
              <a:spcAft>
                <a:spcPts val="0"/>
              </a:spcAft>
              <a:buSzPts val="1400"/>
              <a:buFont typeface="Source Serif Pro"/>
              <a:buChar char="○"/>
              <a:defRPr>
                <a:latin typeface="Source Serif Pro"/>
                <a:ea typeface="Source Serif Pro"/>
                <a:cs typeface="Source Serif Pro"/>
                <a:sym typeface="Source Serif Pro"/>
              </a:defRPr>
            </a:lvl5pPr>
            <a:lvl6pPr indent="-317500" lvl="5" marL="2743200" rtl="0">
              <a:spcBef>
                <a:spcPts val="0"/>
              </a:spcBef>
              <a:spcAft>
                <a:spcPts val="0"/>
              </a:spcAft>
              <a:buSzPts val="1400"/>
              <a:buFont typeface="Source Serif Pro"/>
              <a:buChar char="■"/>
              <a:defRPr>
                <a:latin typeface="Source Serif Pro"/>
                <a:ea typeface="Source Serif Pro"/>
                <a:cs typeface="Source Serif Pro"/>
                <a:sym typeface="Source Serif Pro"/>
              </a:defRPr>
            </a:lvl6pPr>
            <a:lvl7pPr indent="-317500" lvl="6" marL="3200400" rtl="0">
              <a:spcBef>
                <a:spcPts val="0"/>
              </a:spcBef>
              <a:spcAft>
                <a:spcPts val="0"/>
              </a:spcAft>
              <a:buSzPts val="1400"/>
              <a:buFont typeface="Source Serif Pro"/>
              <a:buChar char="●"/>
              <a:defRPr>
                <a:latin typeface="Source Serif Pro"/>
                <a:ea typeface="Source Serif Pro"/>
                <a:cs typeface="Source Serif Pro"/>
                <a:sym typeface="Source Serif Pro"/>
              </a:defRPr>
            </a:lvl7pPr>
            <a:lvl8pPr indent="-317500" lvl="7" marL="3657600" rtl="0">
              <a:spcBef>
                <a:spcPts val="0"/>
              </a:spcBef>
              <a:spcAft>
                <a:spcPts val="0"/>
              </a:spcAft>
              <a:buSzPts val="1400"/>
              <a:buFont typeface="Source Serif Pro"/>
              <a:buChar char="○"/>
              <a:defRPr>
                <a:latin typeface="Source Serif Pro"/>
                <a:ea typeface="Source Serif Pro"/>
                <a:cs typeface="Source Serif Pro"/>
                <a:sym typeface="Source Serif Pro"/>
              </a:defRPr>
            </a:lvl8pPr>
            <a:lvl9pPr indent="-317500" lvl="8" marL="4114800" rtl="0">
              <a:spcBef>
                <a:spcPts val="0"/>
              </a:spcBef>
              <a:spcAft>
                <a:spcPts val="0"/>
              </a:spcAft>
              <a:buSzPts val="1400"/>
              <a:buFont typeface="Source Serif Pro"/>
              <a:buChar char="■"/>
              <a:defRPr>
                <a:latin typeface="Source Serif Pro"/>
                <a:ea typeface="Source Serif Pro"/>
                <a:cs typeface="Source Serif Pro"/>
                <a:sym typeface="Source Serif Pr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een title">
  <p:cSld name="TITLE_2">
    <p:bg>
      <p:bgPr>
        <a:solidFill>
          <a:srgbClr val="009966"/>
        </a:solidFill>
      </p:bgPr>
    </p:bg>
    <p:spTree>
      <p:nvGrpSpPr>
        <p:cNvPr id="14" name="Shape 14"/>
        <p:cNvGrpSpPr/>
        <p:nvPr/>
      </p:nvGrpSpPr>
      <p:grpSpPr>
        <a:xfrm>
          <a:off x="0" y="0"/>
          <a:ext cx="0" cy="0"/>
          <a:chOff x="0" y="0"/>
          <a:chExt cx="0" cy="0"/>
        </a:xfrm>
      </p:grpSpPr>
      <p:pic>
        <p:nvPicPr>
          <p:cNvPr descr="Slide Pattern-01.png" id="15" name="Google Shape;15;p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wm-stacklogo.png" id="17" name="Google Shape;17;p3"/>
          <p:cNvPicPr preferRelativeResize="0"/>
          <p:nvPr/>
        </p:nvPicPr>
        <p:blipFill>
          <a:blip r:embed="rId3">
            <a:alphaModFix/>
          </a:blip>
          <a:stretch>
            <a:fillRect/>
          </a:stretch>
        </p:blipFill>
        <p:spPr>
          <a:xfrm>
            <a:off x="3533775" y="2882950"/>
            <a:ext cx="2076449" cy="2076449"/>
          </a:xfrm>
          <a:prstGeom prst="rect">
            <a:avLst/>
          </a:prstGeom>
          <a:noFill/>
          <a:ln>
            <a:noFill/>
          </a:ln>
        </p:spPr>
      </p:pic>
      <p:sp>
        <p:nvSpPr>
          <p:cNvPr id="18" name="Google Shape;18;p3"/>
          <p:cNvSpPr txBox="1"/>
          <p:nvPr>
            <p:ph type="title"/>
          </p:nvPr>
        </p:nvSpPr>
        <p:spPr>
          <a:xfrm>
            <a:off x="708900" y="1450700"/>
            <a:ext cx="7726200" cy="9840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b="1" sz="5200">
                <a:solidFill>
                  <a:srgbClr val="FFFFFF"/>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2 columns">
  <p:cSld name="SECTION_HEADER_2_1_2_2_2_1_1_1">
    <p:bg>
      <p:bgPr>
        <a:solidFill>
          <a:srgbClr val="FFFFFF"/>
        </a:solidFill>
      </p:bgPr>
    </p:bg>
    <p:spTree>
      <p:nvGrpSpPr>
        <p:cNvPr id="87" name="Shape 87"/>
        <p:cNvGrpSpPr/>
        <p:nvPr/>
      </p:nvGrpSpPr>
      <p:grpSpPr>
        <a:xfrm>
          <a:off x="0" y="0"/>
          <a:ext cx="0" cy="0"/>
          <a:chOff x="0" y="0"/>
          <a:chExt cx="0" cy="0"/>
        </a:xfrm>
      </p:grpSpPr>
      <p:sp>
        <p:nvSpPr>
          <p:cNvPr id="88" name="Google Shape;8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21"/>
          <p:cNvSpPr txBox="1"/>
          <p:nvPr>
            <p:ph type="title"/>
          </p:nvPr>
        </p:nvSpPr>
        <p:spPr>
          <a:xfrm>
            <a:off x="279725" y="228600"/>
            <a:ext cx="8526600" cy="984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44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21"/>
          <p:cNvSpPr txBox="1"/>
          <p:nvPr>
            <p:ph idx="1" type="body"/>
          </p:nvPr>
        </p:nvSpPr>
        <p:spPr>
          <a:xfrm>
            <a:off x="279725" y="1731375"/>
            <a:ext cx="4176600" cy="19137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Font typeface="Source Serif Pro"/>
              <a:buChar char="●"/>
              <a:defRPr>
                <a:latin typeface="Source Serif Pro"/>
                <a:ea typeface="Source Serif Pro"/>
                <a:cs typeface="Source Serif Pro"/>
                <a:sym typeface="Source Serif Pro"/>
              </a:defRPr>
            </a:lvl1pPr>
            <a:lvl2pPr indent="-317500" lvl="1" marL="914400" rtl="0">
              <a:spcBef>
                <a:spcPts val="0"/>
              </a:spcBef>
              <a:spcAft>
                <a:spcPts val="0"/>
              </a:spcAft>
              <a:buSzPts val="1400"/>
              <a:buFont typeface="Source Serif Pro"/>
              <a:buChar char="○"/>
              <a:defRPr>
                <a:latin typeface="Source Serif Pro"/>
                <a:ea typeface="Source Serif Pro"/>
                <a:cs typeface="Source Serif Pro"/>
                <a:sym typeface="Source Serif Pro"/>
              </a:defRPr>
            </a:lvl2pPr>
            <a:lvl3pPr indent="-317500" lvl="2" marL="1371600" rtl="0">
              <a:spcBef>
                <a:spcPts val="0"/>
              </a:spcBef>
              <a:spcAft>
                <a:spcPts val="0"/>
              </a:spcAft>
              <a:buSzPts val="1400"/>
              <a:buFont typeface="Source Serif Pro"/>
              <a:buChar char="■"/>
              <a:defRPr>
                <a:latin typeface="Source Serif Pro"/>
                <a:ea typeface="Source Serif Pro"/>
                <a:cs typeface="Source Serif Pro"/>
                <a:sym typeface="Source Serif Pro"/>
              </a:defRPr>
            </a:lvl3pPr>
            <a:lvl4pPr indent="-317500" lvl="3" marL="1828800" rtl="0">
              <a:spcBef>
                <a:spcPts val="0"/>
              </a:spcBef>
              <a:spcAft>
                <a:spcPts val="0"/>
              </a:spcAft>
              <a:buSzPts val="1400"/>
              <a:buFont typeface="Source Serif Pro"/>
              <a:buChar char="●"/>
              <a:defRPr>
                <a:latin typeface="Source Serif Pro"/>
                <a:ea typeface="Source Serif Pro"/>
                <a:cs typeface="Source Serif Pro"/>
                <a:sym typeface="Source Serif Pro"/>
              </a:defRPr>
            </a:lvl4pPr>
            <a:lvl5pPr indent="-317500" lvl="4" marL="2286000" rtl="0">
              <a:spcBef>
                <a:spcPts val="0"/>
              </a:spcBef>
              <a:spcAft>
                <a:spcPts val="0"/>
              </a:spcAft>
              <a:buSzPts val="1400"/>
              <a:buFont typeface="Source Serif Pro"/>
              <a:buChar char="○"/>
              <a:defRPr>
                <a:latin typeface="Source Serif Pro"/>
                <a:ea typeface="Source Serif Pro"/>
                <a:cs typeface="Source Serif Pro"/>
                <a:sym typeface="Source Serif Pro"/>
              </a:defRPr>
            </a:lvl5pPr>
            <a:lvl6pPr indent="-317500" lvl="5" marL="2743200" rtl="0">
              <a:spcBef>
                <a:spcPts val="0"/>
              </a:spcBef>
              <a:spcAft>
                <a:spcPts val="0"/>
              </a:spcAft>
              <a:buSzPts val="1400"/>
              <a:buFont typeface="Source Serif Pro"/>
              <a:buChar char="■"/>
              <a:defRPr>
                <a:latin typeface="Source Serif Pro"/>
                <a:ea typeface="Source Serif Pro"/>
                <a:cs typeface="Source Serif Pro"/>
                <a:sym typeface="Source Serif Pro"/>
              </a:defRPr>
            </a:lvl6pPr>
            <a:lvl7pPr indent="-317500" lvl="6" marL="3200400" rtl="0">
              <a:spcBef>
                <a:spcPts val="0"/>
              </a:spcBef>
              <a:spcAft>
                <a:spcPts val="0"/>
              </a:spcAft>
              <a:buSzPts val="1400"/>
              <a:buFont typeface="Source Serif Pro"/>
              <a:buChar char="●"/>
              <a:defRPr>
                <a:latin typeface="Source Serif Pro"/>
                <a:ea typeface="Source Serif Pro"/>
                <a:cs typeface="Source Serif Pro"/>
                <a:sym typeface="Source Serif Pro"/>
              </a:defRPr>
            </a:lvl7pPr>
            <a:lvl8pPr indent="-317500" lvl="7" marL="3657600" rtl="0">
              <a:spcBef>
                <a:spcPts val="0"/>
              </a:spcBef>
              <a:spcAft>
                <a:spcPts val="0"/>
              </a:spcAft>
              <a:buSzPts val="1400"/>
              <a:buFont typeface="Source Serif Pro"/>
              <a:buChar char="○"/>
              <a:defRPr>
                <a:latin typeface="Source Serif Pro"/>
                <a:ea typeface="Source Serif Pro"/>
                <a:cs typeface="Source Serif Pro"/>
                <a:sym typeface="Source Serif Pro"/>
              </a:defRPr>
            </a:lvl8pPr>
            <a:lvl9pPr indent="-317500" lvl="8" marL="4114800" rtl="0">
              <a:spcBef>
                <a:spcPts val="0"/>
              </a:spcBef>
              <a:spcAft>
                <a:spcPts val="0"/>
              </a:spcAft>
              <a:buSzPts val="1400"/>
              <a:buFont typeface="Source Serif Pro"/>
              <a:buChar char="■"/>
              <a:defRPr>
                <a:latin typeface="Source Serif Pro"/>
                <a:ea typeface="Source Serif Pro"/>
                <a:cs typeface="Source Serif Pro"/>
                <a:sym typeface="Source Serif Pro"/>
              </a:defRPr>
            </a:lvl9pPr>
          </a:lstStyle>
          <a:p/>
        </p:txBody>
      </p:sp>
      <p:sp>
        <p:nvSpPr>
          <p:cNvPr id="91" name="Google Shape;91;p21"/>
          <p:cNvSpPr txBox="1"/>
          <p:nvPr>
            <p:ph idx="2" type="body"/>
          </p:nvPr>
        </p:nvSpPr>
        <p:spPr>
          <a:xfrm>
            <a:off x="4629725" y="1731375"/>
            <a:ext cx="4176600" cy="19137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Font typeface="Source Serif Pro"/>
              <a:buChar char="●"/>
              <a:defRPr>
                <a:latin typeface="Source Serif Pro"/>
                <a:ea typeface="Source Serif Pro"/>
                <a:cs typeface="Source Serif Pro"/>
                <a:sym typeface="Source Serif Pro"/>
              </a:defRPr>
            </a:lvl1pPr>
            <a:lvl2pPr indent="-317500" lvl="1" marL="914400" rtl="0">
              <a:spcBef>
                <a:spcPts val="0"/>
              </a:spcBef>
              <a:spcAft>
                <a:spcPts val="0"/>
              </a:spcAft>
              <a:buSzPts val="1400"/>
              <a:buFont typeface="Source Serif Pro"/>
              <a:buChar char="○"/>
              <a:defRPr>
                <a:latin typeface="Source Serif Pro"/>
                <a:ea typeface="Source Serif Pro"/>
                <a:cs typeface="Source Serif Pro"/>
                <a:sym typeface="Source Serif Pro"/>
              </a:defRPr>
            </a:lvl2pPr>
            <a:lvl3pPr indent="-317500" lvl="2" marL="1371600" rtl="0">
              <a:spcBef>
                <a:spcPts val="0"/>
              </a:spcBef>
              <a:spcAft>
                <a:spcPts val="0"/>
              </a:spcAft>
              <a:buSzPts val="1400"/>
              <a:buFont typeface="Source Serif Pro"/>
              <a:buChar char="■"/>
              <a:defRPr>
                <a:latin typeface="Source Serif Pro"/>
                <a:ea typeface="Source Serif Pro"/>
                <a:cs typeface="Source Serif Pro"/>
                <a:sym typeface="Source Serif Pro"/>
              </a:defRPr>
            </a:lvl3pPr>
            <a:lvl4pPr indent="-317500" lvl="3" marL="1828800" rtl="0">
              <a:spcBef>
                <a:spcPts val="0"/>
              </a:spcBef>
              <a:spcAft>
                <a:spcPts val="0"/>
              </a:spcAft>
              <a:buSzPts val="1400"/>
              <a:buFont typeface="Source Serif Pro"/>
              <a:buChar char="●"/>
              <a:defRPr>
                <a:latin typeface="Source Serif Pro"/>
                <a:ea typeface="Source Serif Pro"/>
                <a:cs typeface="Source Serif Pro"/>
                <a:sym typeface="Source Serif Pro"/>
              </a:defRPr>
            </a:lvl4pPr>
            <a:lvl5pPr indent="-317500" lvl="4" marL="2286000" rtl="0">
              <a:spcBef>
                <a:spcPts val="0"/>
              </a:spcBef>
              <a:spcAft>
                <a:spcPts val="0"/>
              </a:spcAft>
              <a:buSzPts val="1400"/>
              <a:buFont typeface="Source Serif Pro"/>
              <a:buChar char="○"/>
              <a:defRPr>
                <a:latin typeface="Source Serif Pro"/>
                <a:ea typeface="Source Serif Pro"/>
                <a:cs typeface="Source Serif Pro"/>
                <a:sym typeface="Source Serif Pro"/>
              </a:defRPr>
            </a:lvl5pPr>
            <a:lvl6pPr indent="-317500" lvl="5" marL="2743200" rtl="0">
              <a:spcBef>
                <a:spcPts val="0"/>
              </a:spcBef>
              <a:spcAft>
                <a:spcPts val="0"/>
              </a:spcAft>
              <a:buSzPts val="1400"/>
              <a:buFont typeface="Source Serif Pro"/>
              <a:buChar char="■"/>
              <a:defRPr>
                <a:latin typeface="Source Serif Pro"/>
                <a:ea typeface="Source Serif Pro"/>
                <a:cs typeface="Source Serif Pro"/>
                <a:sym typeface="Source Serif Pro"/>
              </a:defRPr>
            </a:lvl6pPr>
            <a:lvl7pPr indent="-317500" lvl="6" marL="3200400" rtl="0">
              <a:spcBef>
                <a:spcPts val="0"/>
              </a:spcBef>
              <a:spcAft>
                <a:spcPts val="0"/>
              </a:spcAft>
              <a:buSzPts val="1400"/>
              <a:buFont typeface="Source Serif Pro"/>
              <a:buChar char="●"/>
              <a:defRPr>
                <a:latin typeface="Source Serif Pro"/>
                <a:ea typeface="Source Serif Pro"/>
                <a:cs typeface="Source Serif Pro"/>
                <a:sym typeface="Source Serif Pro"/>
              </a:defRPr>
            </a:lvl7pPr>
            <a:lvl8pPr indent="-317500" lvl="7" marL="3657600" rtl="0">
              <a:spcBef>
                <a:spcPts val="0"/>
              </a:spcBef>
              <a:spcAft>
                <a:spcPts val="0"/>
              </a:spcAft>
              <a:buSzPts val="1400"/>
              <a:buFont typeface="Source Serif Pro"/>
              <a:buChar char="○"/>
              <a:defRPr>
                <a:latin typeface="Source Serif Pro"/>
                <a:ea typeface="Source Serif Pro"/>
                <a:cs typeface="Source Serif Pro"/>
                <a:sym typeface="Source Serif Pro"/>
              </a:defRPr>
            </a:lvl8pPr>
            <a:lvl9pPr indent="-317500" lvl="8" marL="4114800" rtl="0">
              <a:spcBef>
                <a:spcPts val="0"/>
              </a:spcBef>
              <a:spcAft>
                <a:spcPts val="0"/>
              </a:spcAft>
              <a:buSzPts val="1400"/>
              <a:buFont typeface="Source Serif Pro"/>
              <a:buChar char="■"/>
              <a:defRPr>
                <a:latin typeface="Source Serif Pro"/>
                <a:ea typeface="Source Serif Pro"/>
                <a:cs typeface="Source Serif Pro"/>
                <a:sym typeface="Source Serif Pr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2 columns 1">
  <p:cSld name="SECTION_HEADER_2_1_2_2_2_1_1_1_1">
    <p:bg>
      <p:bgPr>
        <a:solidFill>
          <a:srgbClr val="FFFFFF"/>
        </a:solidFill>
      </p:bgPr>
    </p:bg>
    <p:spTree>
      <p:nvGrpSpPr>
        <p:cNvPr id="92" name="Shape 92"/>
        <p:cNvGrpSpPr/>
        <p:nvPr/>
      </p:nvGrpSpPr>
      <p:grpSpPr>
        <a:xfrm>
          <a:off x="0" y="0"/>
          <a:ext cx="0" cy="0"/>
          <a:chOff x="0" y="0"/>
          <a:chExt cx="0" cy="0"/>
        </a:xfrm>
      </p:grpSpPr>
      <p:sp>
        <p:nvSpPr>
          <p:cNvPr id="93" name="Google Shape;9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22"/>
          <p:cNvSpPr txBox="1"/>
          <p:nvPr>
            <p:ph type="title"/>
          </p:nvPr>
        </p:nvSpPr>
        <p:spPr>
          <a:xfrm>
            <a:off x="279725" y="228600"/>
            <a:ext cx="8526600" cy="984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44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 name="Google Shape;95;p22"/>
          <p:cNvSpPr txBox="1"/>
          <p:nvPr>
            <p:ph idx="1" type="body"/>
          </p:nvPr>
        </p:nvSpPr>
        <p:spPr>
          <a:xfrm>
            <a:off x="279725" y="1731375"/>
            <a:ext cx="4176600" cy="19137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Font typeface="Source Serif Pro"/>
              <a:buChar char="●"/>
              <a:defRPr>
                <a:latin typeface="Source Serif Pro"/>
                <a:ea typeface="Source Serif Pro"/>
                <a:cs typeface="Source Serif Pro"/>
                <a:sym typeface="Source Serif Pro"/>
              </a:defRPr>
            </a:lvl1pPr>
            <a:lvl2pPr indent="-317500" lvl="1" marL="914400" rtl="0">
              <a:spcBef>
                <a:spcPts val="0"/>
              </a:spcBef>
              <a:spcAft>
                <a:spcPts val="0"/>
              </a:spcAft>
              <a:buSzPts val="1400"/>
              <a:buFont typeface="Source Serif Pro"/>
              <a:buChar char="○"/>
              <a:defRPr>
                <a:latin typeface="Source Serif Pro"/>
                <a:ea typeface="Source Serif Pro"/>
                <a:cs typeface="Source Serif Pro"/>
                <a:sym typeface="Source Serif Pro"/>
              </a:defRPr>
            </a:lvl2pPr>
            <a:lvl3pPr indent="-317500" lvl="2" marL="1371600" rtl="0">
              <a:spcBef>
                <a:spcPts val="0"/>
              </a:spcBef>
              <a:spcAft>
                <a:spcPts val="0"/>
              </a:spcAft>
              <a:buSzPts val="1400"/>
              <a:buFont typeface="Source Serif Pro"/>
              <a:buChar char="■"/>
              <a:defRPr>
                <a:latin typeface="Source Serif Pro"/>
                <a:ea typeface="Source Serif Pro"/>
                <a:cs typeface="Source Serif Pro"/>
                <a:sym typeface="Source Serif Pro"/>
              </a:defRPr>
            </a:lvl3pPr>
            <a:lvl4pPr indent="-317500" lvl="3" marL="1828800" rtl="0">
              <a:spcBef>
                <a:spcPts val="0"/>
              </a:spcBef>
              <a:spcAft>
                <a:spcPts val="0"/>
              </a:spcAft>
              <a:buSzPts val="1400"/>
              <a:buFont typeface="Source Serif Pro"/>
              <a:buChar char="●"/>
              <a:defRPr>
                <a:latin typeface="Source Serif Pro"/>
                <a:ea typeface="Source Serif Pro"/>
                <a:cs typeface="Source Serif Pro"/>
                <a:sym typeface="Source Serif Pro"/>
              </a:defRPr>
            </a:lvl4pPr>
            <a:lvl5pPr indent="-317500" lvl="4" marL="2286000" rtl="0">
              <a:spcBef>
                <a:spcPts val="0"/>
              </a:spcBef>
              <a:spcAft>
                <a:spcPts val="0"/>
              </a:spcAft>
              <a:buSzPts val="1400"/>
              <a:buFont typeface="Source Serif Pro"/>
              <a:buChar char="○"/>
              <a:defRPr>
                <a:latin typeface="Source Serif Pro"/>
                <a:ea typeface="Source Serif Pro"/>
                <a:cs typeface="Source Serif Pro"/>
                <a:sym typeface="Source Serif Pro"/>
              </a:defRPr>
            </a:lvl5pPr>
            <a:lvl6pPr indent="-317500" lvl="5" marL="2743200" rtl="0">
              <a:spcBef>
                <a:spcPts val="0"/>
              </a:spcBef>
              <a:spcAft>
                <a:spcPts val="0"/>
              </a:spcAft>
              <a:buSzPts val="1400"/>
              <a:buFont typeface="Source Serif Pro"/>
              <a:buChar char="■"/>
              <a:defRPr>
                <a:latin typeface="Source Serif Pro"/>
                <a:ea typeface="Source Serif Pro"/>
                <a:cs typeface="Source Serif Pro"/>
                <a:sym typeface="Source Serif Pro"/>
              </a:defRPr>
            </a:lvl6pPr>
            <a:lvl7pPr indent="-317500" lvl="6" marL="3200400" rtl="0">
              <a:spcBef>
                <a:spcPts val="0"/>
              </a:spcBef>
              <a:spcAft>
                <a:spcPts val="0"/>
              </a:spcAft>
              <a:buSzPts val="1400"/>
              <a:buFont typeface="Source Serif Pro"/>
              <a:buChar char="●"/>
              <a:defRPr>
                <a:latin typeface="Source Serif Pro"/>
                <a:ea typeface="Source Serif Pro"/>
                <a:cs typeface="Source Serif Pro"/>
                <a:sym typeface="Source Serif Pro"/>
              </a:defRPr>
            </a:lvl7pPr>
            <a:lvl8pPr indent="-317500" lvl="7" marL="3657600" rtl="0">
              <a:spcBef>
                <a:spcPts val="0"/>
              </a:spcBef>
              <a:spcAft>
                <a:spcPts val="0"/>
              </a:spcAft>
              <a:buSzPts val="1400"/>
              <a:buFont typeface="Source Serif Pro"/>
              <a:buChar char="○"/>
              <a:defRPr>
                <a:latin typeface="Source Serif Pro"/>
                <a:ea typeface="Source Serif Pro"/>
                <a:cs typeface="Source Serif Pro"/>
                <a:sym typeface="Source Serif Pro"/>
              </a:defRPr>
            </a:lvl8pPr>
            <a:lvl9pPr indent="-317500" lvl="8" marL="4114800" rtl="0">
              <a:spcBef>
                <a:spcPts val="0"/>
              </a:spcBef>
              <a:spcAft>
                <a:spcPts val="0"/>
              </a:spcAft>
              <a:buSzPts val="1400"/>
              <a:buFont typeface="Source Serif Pro"/>
              <a:buChar char="■"/>
              <a:defRPr>
                <a:latin typeface="Source Serif Pro"/>
                <a:ea typeface="Source Serif Pro"/>
                <a:cs typeface="Source Serif Pro"/>
                <a:sym typeface="Source Serif Pro"/>
              </a:defRPr>
            </a:lvl9pPr>
          </a:lstStyle>
          <a:p/>
        </p:txBody>
      </p:sp>
      <p:sp>
        <p:nvSpPr>
          <p:cNvPr id="96" name="Google Shape;96;p22"/>
          <p:cNvSpPr txBox="1"/>
          <p:nvPr>
            <p:ph idx="2" type="body"/>
          </p:nvPr>
        </p:nvSpPr>
        <p:spPr>
          <a:xfrm>
            <a:off x="4629725" y="1731375"/>
            <a:ext cx="4176600" cy="19137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Font typeface="Source Serif Pro"/>
              <a:buChar char="●"/>
              <a:defRPr>
                <a:latin typeface="Source Serif Pro"/>
                <a:ea typeface="Source Serif Pro"/>
                <a:cs typeface="Source Serif Pro"/>
                <a:sym typeface="Source Serif Pro"/>
              </a:defRPr>
            </a:lvl1pPr>
            <a:lvl2pPr indent="-317500" lvl="1" marL="914400" rtl="0">
              <a:spcBef>
                <a:spcPts val="0"/>
              </a:spcBef>
              <a:spcAft>
                <a:spcPts val="0"/>
              </a:spcAft>
              <a:buSzPts val="1400"/>
              <a:buFont typeface="Source Serif Pro"/>
              <a:buChar char="○"/>
              <a:defRPr>
                <a:latin typeface="Source Serif Pro"/>
                <a:ea typeface="Source Serif Pro"/>
                <a:cs typeface="Source Serif Pro"/>
                <a:sym typeface="Source Serif Pro"/>
              </a:defRPr>
            </a:lvl2pPr>
            <a:lvl3pPr indent="-317500" lvl="2" marL="1371600" rtl="0">
              <a:spcBef>
                <a:spcPts val="0"/>
              </a:spcBef>
              <a:spcAft>
                <a:spcPts val="0"/>
              </a:spcAft>
              <a:buSzPts val="1400"/>
              <a:buFont typeface="Source Serif Pro"/>
              <a:buChar char="■"/>
              <a:defRPr>
                <a:latin typeface="Source Serif Pro"/>
                <a:ea typeface="Source Serif Pro"/>
                <a:cs typeface="Source Serif Pro"/>
                <a:sym typeface="Source Serif Pro"/>
              </a:defRPr>
            </a:lvl3pPr>
            <a:lvl4pPr indent="-317500" lvl="3" marL="1828800" rtl="0">
              <a:spcBef>
                <a:spcPts val="0"/>
              </a:spcBef>
              <a:spcAft>
                <a:spcPts val="0"/>
              </a:spcAft>
              <a:buSzPts val="1400"/>
              <a:buFont typeface="Source Serif Pro"/>
              <a:buChar char="●"/>
              <a:defRPr>
                <a:latin typeface="Source Serif Pro"/>
                <a:ea typeface="Source Serif Pro"/>
                <a:cs typeface="Source Serif Pro"/>
                <a:sym typeface="Source Serif Pro"/>
              </a:defRPr>
            </a:lvl4pPr>
            <a:lvl5pPr indent="-317500" lvl="4" marL="2286000" rtl="0">
              <a:spcBef>
                <a:spcPts val="0"/>
              </a:spcBef>
              <a:spcAft>
                <a:spcPts val="0"/>
              </a:spcAft>
              <a:buSzPts val="1400"/>
              <a:buFont typeface="Source Serif Pro"/>
              <a:buChar char="○"/>
              <a:defRPr>
                <a:latin typeface="Source Serif Pro"/>
                <a:ea typeface="Source Serif Pro"/>
                <a:cs typeface="Source Serif Pro"/>
                <a:sym typeface="Source Serif Pro"/>
              </a:defRPr>
            </a:lvl5pPr>
            <a:lvl6pPr indent="-317500" lvl="5" marL="2743200" rtl="0">
              <a:spcBef>
                <a:spcPts val="0"/>
              </a:spcBef>
              <a:spcAft>
                <a:spcPts val="0"/>
              </a:spcAft>
              <a:buSzPts val="1400"/>
              <a:buFont typeface="Source Serif Pro"/>
              <a:buChar char="■"/>
              <a:defRPr>
                <a:latin typeface="Source Serif Pro"/>
                <a:ea typeface="Source Serif Pro"/>
                <a:cs typeface="Source Serif Pro"/>
                <a:sym typeface="Source Serif Pro"/>
              </a:defRPr>
            </a:lvl6pPr>
            <a:lvl7pPr indent="-317500" lvl="6" marL="3200400" rtl="0">
              <a:spcBef>
                <a:spcPts val="0"/>
              </a:spcBef>
              <a:spcAft>
                <a:spcPts val="0"/>
              </a:spcAft>
              <a:buSzPts val="1400"/>
              <a:buFont typeface="Source Serif Pro"/>
              <a:buChar char="●"/>
              <a:defRPr>
                <a:latin typeface="Source Serif Pro"/>
                <a:ea typeface="Source Serif Pro"/>
                <a:cs typeface="Source Serif Pro"/>
                <a:sym typeface="Source Serif Pro"/>
              </a:defRPr>
            </a:lvl7pPr>
            <a:lvl8pPr indent="-317500" lvl="7" marL="3657600" rtl="0">
              <a:spcBef>
                <a:spcPts val="0"/>
              </a:spcBef>
              <a:spcAft>
                <a:spcPts val="0"/>
              </a:spcAft>
              <a:buSzPts val="1400"/>
              <a:buFont typeface="Source Serif Pro"/>
              <a:buChar char="○"/>
              <a:defRPr>
                <a:latin typeface="Source Serif Pro"/>
                <a:ea typeface="Source Serif Pro"/>
                <a:cs typeface="Source Serif Pro"/>
                <a:sym typeface="Source Serif Pro"/>
              </a:defRPr>
            </a:lvl8pPr>
            <a:lvl9pPr indent="-317500" lvl="8" marL="4114800" rtl="0">
              <a:spcBef>
                <a:spcPts val="0"/>
              </a:spcBef>
              <a:spcAft>
                <a:spcPts val="0"/>
              </a:spcAft>
              <a:buSzPts val="1400"/>
              <a:buFont typeface="Source Serif Pro"/>
              <a:buChar char="■"/>
              <a:defRPr>
                <a:latin typeface="Source Serif Pro"/>
                <a:ea typeface="Source Serif Pro"/>
                <a:cs typeface="Source Serif Pro"/>
                <a:sym typeface="Source Serif Pr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title" type="title">
  <p:cSld name="TITLE">
    <p:bg>
      <p:bgPr>
        <a:solidFill>
          <a:srgbClr val="0063BF"/>
        </a:solidFill>
      </p:bgPr>
    </p:bg>
    <p:spTree>
      <p:nvGrpSpPr>
        <p:cNvPr id="101" name="Shape 101"/>
        <p:cNvGrpSpPr/>
        <p:nvPr/>
      </p:nvGrpSpPr>
      <p:grpSpPr>
        <a:xfrm>
          <a:off x="0" y="0"/>
          <a:ext cx="0" cy="0"/>
          <a:chOff x="0" y="0"/>
          <a:chExt cx="0" cy="0"/>
        </a:xfrm>
      </p:grpSpPr>
      <p:pic>
        <p:nvPicPr>
          <p:cNvPr id="102" name="Google Shape;102;p24"/>
          <p:cNvPicPr preferRelativeResize="0"/>
          <p:nvPr/>
        </p:nvPicPr>
        <p:blipFill rotWithShape="1">
          <a:blip r:embed="rId2">
            <a:alphaModFix amt="32000"/>
          </a:blip>
          <a:srcRect b="903" l="6704" r="18473" t="9634"/>
          <a:stretch/>
        </p:blipFill>
        <p:spPr>
          <a:xfrm>
            <a:off x="0" y="0"/>
            <a:ext cx="9143999" cy="5143500"/>
          </a:xfrm>
          <a:prstGeom prst="rect">
            <a:avLst/>
          </a:prstGeom>
          <a:noFill/>
          <a:ln>
            <a:noFill/>
          </a:ln>
        </p:spPr>
      </p:pic>
      <p:sp>
        <p:nvSpPr>
          <p:cNvPr id="103" name="Google Shape;10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wm-stacklogo.png" id="104" name="Google Shape;104;p24"/>
          <p:cNvPicPr preferRelativeResize="0"/>
          <p:nvPr/>
        </p:nvPicPr>
        <p:blipFill>
          <a:blip r:embed="rId3">
            <a:alphaModFix/>
          </a:blip>
          <a:stretch>
            <a:fillRect/>
          </a:stretch>
        </p:blipFill>
        <p:spPr>
          <a:xfrm>
            <a:off x="3533775" y="2882950"/>
            <a:ext cx="2076449" cy="2076449"/>
          </a:xfrm>
          <a:prstGeom prst="rect">
            <a:avLst/>
          </a:prstGeom>
          <a:noFill/>
          <a:ln>
            <a:noFill/>
          </a:ln>
        </p:spPr>
      </p:pic>
      <p:sp>
        <p:nvSpPr>
          <p:cNvPr id="105" name="Google Shape;105;p24"/>
          <p:cNvSpPr txBox="1"/>
          <p:nvPr>
            <p:ph type="title"/>
          </p:nvPr>
        </p:nvSpPr>
        <p:spPr>
          <a:xfrm>
            <a:off x="708900" y="1450700"/>
            <a:ext cx="7726200" cy="9840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b="1" sz="5200">
                <a:solidFill>
                  <a:srgbClr val="FFFFFF"/>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een title">
  <p:cSld name="TITLE_2">
    <p:bg>
      <p:bgPr>
        <a:solidFill>
          <a:srgbClr val="009966"/>
        </a:solidFill>
      </p:bgPr>
    </p:bg>
    <p:spTree>
      <p:nvGrpSpPr>
        <p:cNvPr id="106" name="Shape 106"/>
        <p:cNvGrpSpPr/>
        <p:nvPr/>
      </p:nvGrpSpPr>
      <p:grpSpPr>
        <a:xfrm>
          <a:off x="0" y="0"/>
          <a:ext cx="0" cy="0"/>
          <a:chOff x="0" y="0"/>
          <a:chExt cx="0" cy="0"/>
        </a:xfrm>
      </p:grpSpPr>
      <p:pic>
        <p:nvPicPr>
          <p:cNvPr id="107" name="Google Shape;107;p25"/>
          <p:cNvPicPr preferRelativeResize="0"/>
          <p:nvPr/>
        </p:nvPicPr>
        <p:blipFill rotWithShape="1">
          <a:blip r:embed="rId2">
            <a:alphaModFix amt="32000"/>
          </a:blip>
          <a:srcRect b="903" l="6704" r="18473" t="9634"/>
          <a:stretch/>
        </p:blipFill>
        <p:spPr>
          <a:xfrm>
            <a:off x="0" y="0"/>
            <a:ext cx="9143999" cy="5143500"/>
          </a:xfrm>
          <a:prstGeom prst="rect">
            <a:avLst/>
          </a:prstGeom>
          <a:noFill/>
          <a:ln>
            <a:noFill/>
          </a:ln>
        </p:spPr>
      </p:pic>
      <p:sp>
        <p:nvSpPr>
          <p:cNvPr id="108" name="Google Shape;108;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wm-stacklogo.png" id="109" name="Google Shape;109;p25"/>
          <p:cNvPicPr preferRelativeResize="0"/>
          <p:nvPr/>
        </p:nvPicPr>
        <p:blipFill>
          <a:blip r:embed="rId3">
            <a:alphaModFix/>
          </a:blip>
          <a:stretch>
            <a:fillRect/>
          </a:stretch>
        </p:blipFill>
        <p:spPr>
          <a:xfrm>
            <a:off x="3533775" y="2882950"/>
            <a:ext cx="2076449" cy="2076449"/>
          </a:xfrm>
          <a:prstGeom prst="rect">
            <a:avLst/>
          </a:prstGeom>
          <a:noFill/>
          <a:ln>
            <a:noFill/>
          </a:ln>
        </p:spPr>
      </p:pic>
      <p:sp>
        <p:nvSpPr>
          <p:cNvPr id="110" name="Google Shape;110;p25"/>
          <p:cNvSpPr txBox="1"/>
          <p:nvPr>
            <p:ph type="title"/>
          </p:nvPr>
        </p:nvSpPr>
        <p:spPr>
          <a:xfrm>
            <a:off x="708900" y="1450700"/>
            <a:ext cx="7726200" cy="9840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b="1" sz="5200">
                <a:solidFill>
                  <a:srgbClr val="FFFFFF"/>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type="secHead">
  <p:cSld name="SECTION_HEADER">
    <p:bg>
      <p:bgPr>
        <a:solidFill>
          <a:srgbClr val="FFFFFF"/>
        </a:solidFill>
      </p:bgPr>
    </p:bg>
    <p:spTree>
      <p:nvGrpSpPr>
        <p:cNvPr id="111" name="Shape 111"/>
        <p:cNvGrpSpPr/>
        <p:nvPr/>
      </p:nvGrpSpPr>
      <p:grpSpPr>
        <a:xfrm>
          <a:off x="0" y="0"/>
          <a:ext cx="0" cy="0"/>
          <a:chOff x="0" y="0"/>
          <a:chExt cx="0" cy="0"/>
        </a:xfrm>
      </p:grpSpPr>
      <p:sp>
        <p:nvSpPr>
          <p:cNvPr id="112" name="Google Shape;11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wm-stacklogo.png" id="113" name="Google Shape;113;p26"/>
          <p:cNvPicPr preferRelativeResize="0"/>
          <p:nvPr/>
        </p:nvPicPr>
        <p:blipFill>
          <a:blip r:embed="rId2">
            <a:alphaModFix/>
          </a:blip>
          <a:stretch>
            <a:fillRect/>
          </a:stretch>
        </p:blipFill>
        <p:spPr>
          <a:xfrm>
            <a:off x="4038600" y="4025950"/>
            <a:ext cx="1066801" cy="1066801"/>
          </a:xfrm>
          <a:prstGeom prst="rect">
            <a:avLst/>
          </a:prstGeom>
          <a:noFill/>
          <a:ln>
            <a:noFill/>
          </a:ln>
        </p:spPr>
      </p:pic>
      <p:sp>
        <p:nvSpPr>
          <p:cNvPr id="114" name="Google Shape;114;p26"/>
          <p:cNvSpPr txBox="1"/>
          <p:nvPr>
            <p:ph type="title"/>
          </p:nvPr>
        </p:nvSpPr>
        <p:spPr>
          <a:xfrm>
            <a:off x="708900" y="1450700"/>
            <a:ext cx="7726200" cy="9840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b="1" sz="52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with marks">
  <p:cSld name="SECTION_HEADER_2">
    <p:bg>
      <p:bgPr>
        <a:solidFill>
          <a:srgbClr val="FFFFFF"/>
        </a:solidFill>
      </p:bgPr>
    </p:bg>
    <p:spTree>
      <p:nvGrpSpPr>
        <p:cNvPr id="115" name="Shape 115"/>
        <p:cNvGrpSpPr/>
        <p:nvPr/>
      </p:nvGrpSpPr>
      <p:grpSpPr>
        <a:xfrm>
          <a:off x="0" y="0"/>
          <a:ext cx="0" cy="0"/>
          <a:chOff x="0" y="0"/>
          <a:chExt cx="0" cy="0"/>
        </a:xfrm>
      </p:grpSpPr>
      <p:pic>
        <p:nvPicPr>
          <p:cNvPr id="116" name="Google Shape;116;p27"/>
          <p:cNvPicPr preferRelativeResize="0"/>
          <p:nvPr/>
        </p:nvPicPr>
        <p:blipFill rotWithShape="1">
          <a:blip r:embed="rId2">
            <a:alphaModFix amt="9000"/>
          </a:blip>
          <a:srcRect b="894" l="6712" r="18460" t="9635"/>
          <a:stretch/>
        </p:blipFill>
        <p:spPr>
          <a:xfrm>
            <a:off x="0" y="0"/>
            <a:ext cx="9143999" cy="5143500"/>
          </a:xfrm>
          <a:prstGeom prst="rect">
            <a:avLst/>
          </a:prstGeom>
          <a:noFill/>
          <a:ln>
            <a:noFill/>
          </a:ln>
        </p:spPr>
      </p:pic>
      <p:sp>
        <p:nvSpPr>
          <p:cNvPr id="117" name="Google Shape;117;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wm-stacklogo.png" id="118" name="Google Shape;118;p27"/>
          <p:cNvPicPr preferRelativeResize="0"/>
          <p:nvPr/>
        </p:nvPicPr>
        <p:blipFill>
          <a:blip r:embed="rId3">
            <a:alphaModFix/>
          </a:blip>
          <a:stretch>
            <a:fillRect/>
          </a:stretch>
        </p:blipFill>
        <p:spPr>
          <a:xfrm>
            <a:off x="4038600" y="4025950"/>
            <a:ext cx="1066801" cy="1066801"/>
          </a:xfrm>
          <a:prstGeom prst="rect">
            <a:avLst/>
          </a:prstGeom>
          <a:noFill/>
          <a:ln>
            <a:noFill/>
          </a:ln>
        </p:spPr>
      </p:pic>
      <p:sp>
        <p:nvSpPr>
          <p:cNvPr id="119" name="Google Shape;119;p27"/>
          <p:cNvSpPr txBox="1"/>
          <p:nvPr>
            <p:ph type="title"/>
          </p:nvPr>
        </p:nvSpPr>
        <p:spPr>
          <a:xfrm>
            <a:off x="708900" y="1450700"/>
            <a:ext cx="7726200" cy="9840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b="1" sz="52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with marks 1">
  <p:cSld name="SECTION_HEADER_2_2">
    <p:bg>
      <p:bgPr>
        <a:solidFill>
          <a:srgbClr val="FFFFFF"/>
        </a:solidFill>
      </p:bgPr>
    </p:bg>
    <p:spTree>
      <p:nvGrpSpPr>
        <p:cNvPr id="120" name="Shape 120"/>
        <p:cNvGrpSpPr/>
        <p:nvPr/>
      </p:nvGrpSpPr>
      <p:grpSpPr>
        <a:xfrm>
          <a:off x="0" y="0"/>
          <a:ext cx="0" cy="0"/>
          <a:chOff x="0" y="0"/>
          <a:chExt cx="0" cy="0"/>
        </a:xfrm>
      </p:grpSpPr>
      <p:pic>
        <p:nvPicPr>
          <p:cNvPr id="121" name="Google Shape;121;p28"/>
          <p:cNvPicPr preferRelativeResize="0"/>
          <p:nvPr/>
        </p:nvPicPr>
        <p:blipFill rotWithShape="1">
          <a:blip r:embed="rId2">
            <a:alphaModFix amt="9000"/>
          </a:blip>
          <a:srcRect b="894" l="6712" r="18460" t="9635"/>
          <a:stretch/>
        </p:blipFill>
        <p:spPr>
          <a:xfrm>
            <a:off x="0" y="0"/>
            <a:ext cx="9143999" cy="5143500"/>
          </a:xfrm>
          <a:prstGeom prst="rect">
            <a:avLst/>
          </a:prstGeom>
          <a:noFill/>
          <a:ln>
            <a:noFill/>
          </a:ln>
        </p:spPr>
      </p:pic>
      <p:sp>
        <p:nvSpPr>
          <p:cNvPr id="122" name="Google Shape;12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p28"/>
          <p:cNvSpPr txBox="1"/>
          <p:nvPr>
            <p:ph type="title"/>
          </p:nvPr>
        </p:nvSpPr>
        <p:spPr>
          <a:xfrm>
            <a:off x="708900" y="1450700"/>
            <a:ext cx="7726200" cy="9840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b="1" sz="52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with subtitle">
  <p:cSld name="SECTION_HEADER_2_1">
    <p:bg>
      <p:bgPr>
        <a:solidFill>
          <a:srgbClr val="FFFFFF"/>
        </a:solidFill>
      </p:bgPr>
    </p:bg>
    <p:spTree>
      <p:nvGrpSpPr>
        <p:cNvPr id="124" name="Shape 124"/>
        <p:cNvGrpSpPr/>
        <p:nvPr/>
      </p:nvGrpSpPr>
      <p:grpSpPr>
        <a:xfrm>
          <a:off x="0" y="0"/>
          <a:ext cx="0" cy="0"/>
          <a:chOff x="0" y="0"/>
          <a:chExt cx="0" cy="0"/>
        </a:xfrm>
      </p:grpSpPr>
      <p:sp>
        <p:nvSpPr>
          <p:cNvPr id="125" name="Google Shape;125;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wm-stacklogo.png" id="126" name="Google Shape;126;p29"/>
          <p:cNvPicPr preferRelativeResize="0"/>
          <p:nvPr/>
        </p:nvPicPr>
        <p:blipFill>
          <a:blip r:embed="rId2">
            <a:alphaModFix/>
          </a:blip>
          <a:stretch>
            <a:fillRect/>
          </a:stretch>
        </p:blipFill>
        <p:spPr>
          <a:xfrm>
            <a:off x="4038600" y="4025950"/>
            <a:ext cx="1066801" cy="1066801"/>
          </a:xfrm>
          <a:prstGeom prst="rect">
            <a:avLst/>
          </a:prstGeom>
          <a:noFill/>
          <a:ln>
            <a:noFill/>
          </a:ln>
        </p:spPr>
      </p:pic>
      <p:sp>
        <p:nvSpPr>
          <p:cNvPr id="127" name="Google Shape;127;p29"/>
          <p:cNvSpPr txBox="1"/>
          <p:nvPr>
            <p:ph type="title"/>
          </p:nvPr>
        </p:nvSpPr>
        <p:spPr>
          <a:xfrm>
            <a:off x="708900" y="1450700"/>
            <a:ext cx="7726200" cy="9840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b="1" sz="52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29"/>
          <p:cNvSpPr txBox="1"/>
          <p:nvPr>
            <p:ph idx="1" type="subTitle"/>
          </p:nvPr>
        </p:nvSpPr>
        <p:spPr>
          <a:xfrm>
            <a:off x="708900" y="2615875"/>
            <a:ext cx="7726200" cy="10668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2400">
                <a:latin typeface="Source Serif Pro"/>
                <a:ea typeface="Source Serif Pro"/>
                <a:cs typeface="Source Serif Pro"/>
                <a:sym typeface="Source Serif Pr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white">
  <p:cSld name="SECTION_HEADER_2_1_1">
    <p:bg>
      <p:bgPr>
        <a:solidFill>
          <a:srgbClr val="FFFFFF"/>
        </a:solidFill>
      </p:bgPr>
    </p:bg>
    <p:spTree>
      <p:nvGrpSpPr>
        <p:cNvPr id="129" name="Shape 129"/>
        <p:cNvGrpSpPr/>
        <p:nvPr/>
      </p:nvGrpSpPr>
      <p:grpSpPr>
        <a:xfrm>
          <a:off x="0" y="0"/>
          <a:ext cx="0" cy="0"/>
          <a:chOff x="0" y="0"/>
          <a:chExt cx="0" cy="0"/>
        </a:xfrm>
      </p:grpSpPr>
      <p:sp>
        <p:nvSpPr>
          <p:cNvPr id="130" name="Google Shape;130;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wm-stacklogo.png" id="131" name="Google Shape;131;p30"/>
          <p:cNvPicPr preferRelativeResize="0"/>
          <p:nvPr/>
        </p:nvPicPr>
        <p:blipFill>
          <a:blip r:embed="rId2">
            <a:alphaModFix/>
          </a:blip>
          <a:stretch>
            <a:fillRect/>
          </a:stretch>
        </p:blipFill>
        <p:spPr>
          <a:xfrm>
            <a:off x="4038600" y="4025950"/>
            <a:ext cx="1066801" cy="1066801"/>
          </a:xfrm>
          <a:prstGeom prst="rect">
            <a:avLst/>
          </a:prstGeom>
          <a:noFill/>
          <a:ln>
            <a:noFill/>
          </a:ln>
        </p:spPr>
      </p:pic>
      <p:sp>
        <p:nvSpPr>
          <p:cNvPr id="132" name="Google Shape;132;p30"/>
          <p:cNvSpPr txBox="1"/>
          <p:nvPr>
            <p:ph type="title"/>
          </p:nvPr>
        </p:nvSpPr>
        <p:spPr>
          <a:xfrm>
            <a:off x="708900" y="1450700"/>
            <a:ext cx="7726200" cy="9840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b="1" sz="5200">
                <a:solidFill>
                  <a:srgbClr val="FFFFFF"/>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int with vertical photo on white">
  <p:cSld name="SECTION_HEADER_2_1_2">
    <p:bg>
      <p:bgPr>
        <a:solidFill>
          <a:srgbClr val="FFFFFF"/>
        </a:solidFill>
      </p:bgPr>
    </p:bg>
    <p:spTree>
      <p:nvGrpSpPr>
        <p:cNvPr id="133" name="Shape 133"/>
        <p:cNvGrpSpPr/>
        <p:nvPr/>
      </p:nvGrpSpPr>
      <p:grpSpPr>
        <a:xfrm>
          <a:off x="0" y="0"/>
          <a:ext cx="0" cy="0"/>
          <a:chOff x="0" y="0"/>
          <a:chExt cx="0" cy="0"/>
        </a:xfrm>
      </p:grpSpPr>
      <p:sp>
        <p:nvSpPr>
          <p:cNvPr id="134" name="Google Shape;134;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31"/>
          <p:cNvSpPr txBox="1"/>
          <p:nvPr>
            <p:ph type="title"/>
          </p:nvPr>
        </p:nvSpPr>
        <p:spPr>
          <a:xfrm>
            <a:off x="279725" y="228600"/>
            <a:ext cx="3993300" cy="984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52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 name="Google Shape;136;p31"/>
          <p:cNvSpPr/>
          <p:nvPr/>
        </p:nvSpPr>
        <p:spPr>
          <a:xfrm>
            <a:off x="4581650" y="50"/>
            <a:ext cx="4562400" cy="51435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wm-stacklogo.png" id="137" name="Google Shape;137;p31"/>
          <p:cNvPicPr preferRelativeResize="0"/>
          <p:nvPr/>
        </p:nvPicPr>
        <p:blipFill>
          <a:blip r:embed="rId2">
            <a:alphaModFix/>
          </a:blip>
          <a:stretch>
            <a:fillRect/>
          </a:stretch>
        </p:blipFill>
        <p:spPr>
          <a:xfrm>
            <a:off x="1747800" y="4025950"/>
            <a:ext cx="1066801" cy="10668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bg>
      <p:bgPr>
        <a:solidFill>
          <a:srgbClr val="990000"/>
        </a:solidFill>
      </p:bgPr>
    </p:bg>
    <p:spTree>
      <p:nvGrpSpPr>
        <p:cNvPr id="19" name="Shape 19"/>
        <p:cNvGrpSpPr/>
        <p:nvPr/>
      </p:nvGrpSpPr>
      <p:grpSpPr>
        <a:xfrm>
          <a:off x="0" y="0"/>
          <a:ext cx="0" cy="0"/>
          <a:chOff x="0" y="0"/>
          <a:chExt cx="0" cy="0"/>
        </a:xfrm>
      </p:grpSpPr>
      <p:pic>
        <p:nvPicPr>
          <p:cNvPr descr="Slide Pattern-01.png" id="20" name="Google Shape;20;p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wm-stacklogo.png" id="22" name="Google Shape;22;p4"/>
          <p:cNvPicPr preferRelativeResize="0"/>
          <p:nvPr/>
        </p:nvPicPr>
        <p:blipFill>
          <a:blip r:embed="rId3">
            <a:alphaModFix/>
          </a:blip>
          <a:stretch>
            <a:fillRect/>
          </a:stretch>
        </p:blipFill>
        <p:spPr>
          <a:xfrm>
            <a:off x="3533775" y="2882950"/>
            <a:ext cx="2076449" cy="2076449"/>
          </a:xfrm>
          <a:prstGeom prst="rect">
            <a:avLst/>
          </a:prstGeom>
          <a:noFill/>
          <a:ln>
            <a:noFill/>
          </a:ln>
        </p:spPr>
      </p:pic>
      <p:sp>
        <p:nvSpPr>
          <p:cNvPr id="23" name="Google Shape;23;p4"/>
          <p:cNvSpPr txBox="1"/>
          <p:nvPr>
            <p:ph type="title"/>
          </p:nvPr>
        </p:nvSpPr>
        <p:spPr>
          <a:xfrm>
            <a:off x="708900" y="1450700"/>
            <a:ext cx="7726200" cy="9840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b="1" sz="5200">
                <a:solidFill>
                  <a:srgbClr val="FFFFFF"/>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int with vertical photo on blue">
  <p:cSld name="SECTION_HEADER_2_1_2_1">
    <p:bg>
      <p:bgPr>
        <a:solidFill>
          <a:srgbClr val="0063BF"/>
        </a:solidFill>
      </p:bgPr>
    </p:bg>
    <p:spTree>
      <p:nvGrpSpPr>
        <p:cNvPr id="138" name="Shape 138"/>
        <p:cNvGrpSpPr/>
        <p:nvPr/>
      </p:nvGrpSpPr>
      <p:grpSpPr>
        <a:xfrm>
          <a:off x="0" y="0"/>
          <a:ext cx="0" cy="0"/>
          <a:chOff x="0" y="0"/>
          <a:chExt cx="0" cy="0"/>
        </a:xfrm>
      </p:grpSpPr>
      <p:sp>
        <p:nvSpPr>
          <p:cNvPr id="139" name="Google Shape;139;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32"/>
          <p:cNvSpPr txBox="1"/>
          <p:nvPr>
            <p:ph type="title"/>
          </p:nvPr>
        </p:nvSpPr>
        <p:spPr>
          <a:xfrm>
            <a:off x="279725" y="228600"/>
            <a:ext cx="3993300" cy="984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5200">
                <a:solidFill>
                  <a:srgbClr val="FFFFFF"/>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 name="Google Shape;141;p32"/>
          <p:cNvSpPr/>
          <p:nvPr/>
        </p:nvSpPr>
        <p:spPr>
          <a:xfrm>
            <a:off x="4581650" y="50"/>
            <a:ext cx="4562400" cy="51435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wm-stacklogo.png" id="142" name="Google Shape;142;p32"/>
          <p:cNvPicPr preferRelativeResize="0"/>
          <p:nvPr/>
        </p:nvPicPr>
        <p:blipFill>
          <a:blip r:embed="rId2">
            <a:alphaModFix/>
          </a:blip>
          <a:stretch>
            <a:fillRect/>
          </a:stretch>
        </p:blipFill>
        <p:spPr>
          <a:xfrm>
            <a:off x="1747800" y="4025950"/>
            <a:ext cx="1066801" cy="1066801"/>
          </a:xfrm>
          <a:prstGeom prst="rect">
            <a:avLst/>
          </a:prstGeom>
          <a:noFill/>
          <a:ln>
            <a:noFill/>
          </a:ln>
        </p:spPr>
      </p:pic>
      <p:pic>
        <p:nvPicPr>
          <p:cNvPr id="143" name="Google Shape;143;p32"/>
          <p:cNvPicPr preferRelativeResize="0"/>
          <p:nvPr/>
        </p:nvPicPr>
        <p:blipFill rotWithShape="1">
          <a:blip r:embed="rId3">
            <a:alphaModFix amt="32000"/>
          </a:blip>
          <a:srcRect b="903" l="6703" r="55807" t="9634"/>
          <a:stretch/>
        </p:blipFill>
        <p:spPr>
          <a:xfrm>
            <a:off x="0" y="0"/>
            <a:ext cx="4581654"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int paired with Wikipedia">
  <p:cSld name="SECTION_HEADER_2_1_2_2">
    <p:bg>
      <p:bgPr>
        <a:solidFill>
          <a:srgbClr val="FFFFFF"/>
        </a:solidFill>
      </p:bgPr>
    </p:bg>
    <p:spTree>
      <p:nvGrpSpPr>
        <p:cNvPr id="144" name="Shape 144"/>
        <p:cNvGrpSpPr/>
        <p:nvPr/>
      </p:nvGrpSpPr>
      <p:grpSpPr>
        <a:xfrm>
          <a:off x="0" y="0"/>
          <a:ext cx="0" cy="0"/>
          <a:chOff x="0" y="0"/>
          <a:chExt cx="0" cy="0"/>
        </a:xfrm>
      </p:grpSpPr>
      <p:sp>
        <p:nvSpPr>
          <p:cNvPr id="145" name="Google Shape;145;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3"/>
          <p:cNvSpPr txBox="1"/>
          <p:nvPr>
            <p:ph type="title"/>
          </p:nvPr>
        </p:nvSpPr>
        <p:spPr>
          <a:xfrm>
            <a:off x="279725" y="228600"/>
            <a:ext cx="4253700" cy="984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44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wm-stacklogo.png" id="147" name="Google Shape;147;p33"/>
          <p:cNvPicPr preferRelativeResize="0"/>
          <p:nvPr/>
        </p:nvPicPr>
        <p:blipFill>
          <a:blip r:embed="rId2">
            <a:alphaModFix/>
          </a:blip>
          <a:stretch>
            <a:fillRect/>
          </a:stretch>
        </p:blipFill>
        <p:spPr>
          <a:xfrm>
            <a:off x="4038600" y="4025950"/>
            <a:ext cx="1066801" cy="1066801"/>
          </a:xfrm>
          <a:prstGeom prst="rect">
            <a:avLst/>
          </a:prstGeom>
          <a:noFill/>
          <a:ln>
            <a:noFill/>
          </a:ln>
        </p:spPr>
      </p:pic>
      <p:sp>
        <p:nvSpPr>
          <p:cNvPr id="148" name="Google Shape;148;p33"/>
          <p:cNvSpPr txBox="1"/>
          <p:nvPr>
            <p:ph idx="1" type="subTitle"/>
          </p:nvPr>
        </p:nvSpPr>
        <p:spPr>
          <a:xfrm>
            <a:off x="279725" y="2615875"/>
            <a:ext cx="4253700" cy="10668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a:latin typeface="Source Serif Pro"/>
                <a:ea typeface="Source Serif Pro"/>
                <a:cs typeface="Source Serif Pro"/>
                <a:sym typeface="Source Serif Pr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int with Wikipedia logo ">
  <p:cSld name="SECTION_HEADER_2_1_2_2_1">
    <p:bg>
      <p:bgPr>
        <a:solidFill>
          <a:srgbClr val="FFFFFF"/>
        </a:solidFill>
      </p:bgPr>
    </p:bg>
    <p:spTree>
      <p:nvGrpSpPr>
        <p:cNvPr id="149" name="Shape 149"/>
        <p:cNvGrpSpPr/>
        <p:nvPr/>
      </p:nvGrpSpPr>
      <p:grpSpPr>
        <a:xfrm>
          <a:off x="0" y="0"/>
          <a:ext cx="0" cy="0"/>
          <a:chOff x="0" y="0"/>
          <a:chExt cx="0" cy="0"/>
        </a:xfrm>
      </p:grpSpPr>
      <p:sp>
        <p:nvSpPr>
          <p:cNvPr id="150" name="Google Shape;150;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34"/>
          <p:cNvSpPr txBox="1"/>
          <p:nvPr>
            <p:ph type="title"/>
          </p:nvPr>
        </p:nvSpPr>
        <p:spPr>
          <a:xfrm>
            <a:off x="279725" y="228600"/>
            <a:ext cx="8546100" cy="984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44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34"/>
          <p:cNvSpPr txBox="1"/>
          <p:nvPr>
            <p:ph idx="1" type="subTitle"/>
          </p:nvPr>
        </p:nvSpPr>
        <p:spPr>
          <a:xfrm>
            <a:off x="279725" y="2615875"/>
            <a:ext cx="8546100" cy="10668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a:latin typeface="Source Serif Pro"/>
                <a:ea typeface="Source Serif Pro"/>
                <a:cs typeface="Source Serif Pro"/>
                <a:sym typeface="Source Serif Pr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 name="Google Shape;153;p34"/>
          <p:cNvPicPr preferRelativeResize="0"/>
          <p:nvPr/>
        </p:nvPicPr>
        <p:blipFill>
          <a:blip r:embed="rId2">
            <a:alphaModFix/>
          </a:blip>
          <a:stretch>
            <a:fillRect/>
          </a:stretch>
        </p:blipFill>
        <p:spPr>
          <a:xfrm>
            <a:off x="4136175" y="4049050"/>
            <a:ext cx="836250" cy="8540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table over blue">
  <p:cSld name="SECTION_HEADER_2_1_2_1_1">
    <p:bg>
      <p:bgPr>
        <a:solidFill>
          <a:srgbClr val="0063BF"/>
        </a:solidFill>
      </p:bgPr>
    </p:bg>
    <p:spTree>
      <p:nvGrpSpPr>
        <p:cNvPr id="154" name="Shape 154"/>
        <p:cNvGrpSpPr/>
        <p:nvPr/>
      </p:nvGrpSpPr>
      <p:grpSpPr>
        <a:xfrm>
          <a:off x="0" y="0"/>
          <a:ext cx="0" cy="0"/>
          <a:chOff x="0" y="0"/>
          <a:chExt cx="0" cy="0"/>
        </a:xfrm>
      </p:grpSpPr>
      <p:sp>
        <p:nvSpPr>
          <p:cNvPr id="155" name="Google Shape;155;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6" name="Google Shape;156;p35"/>
          <p:cNvSpPr txBox="1"/>
          <p:nvPr>
            <p:ph type="title"/>
          </p:nvPr>
        </p:nvSpPr>
        <p:spPr>
          <a:xfrm>
            <a:off x="279725" y="228600"/>
            <a:ext cx="8488200" cy="984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5200">
                <a:solidFill>
                  <a:srgbClr val="FFFFFF"/>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wm-stacklogo.png" id="157" name="Google Shape;157;p35"/>
          <p:cNvPicPr preferRelativeResize="0"/>
          <p:nvPr/>
        </p:nvPicPr>
        <p:blipFill>
          <a:blip r:embed="rId2">
            <a:alphaModFix/>
          </a:blip>
          <a:stretch>
            <a:fillRect/>
          </a:stretch>
        </p:blipFill>
        <p:spPr>
          <a:xfrm>
            <a:off x="4038600" y="4025950"/>
            <a:ext cx="1066801" cy="106680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for table over white">
  <p:cSld name="SECTION_HEADER_2_1_2_1_1_1">
    <p:bg>
      <p:bgPr>
        <a:noFill/>
      </p:bgPr>
    </p:bg>
    <p:spTree>
      <p:nvGrpSpPr>
        <p:cNvPr id="158" name="Shape 158"/>
        <p:cNvGrpSpPr/>
        <p:nvPr/>
      </p:nvGrpSpPr>
      <p:grpSpPr>
        <a:xfrm>
          <a:off x="0" y="0"/>
          <a:ext cx="0" cy="0"/>
          <a:chOff x="0" y="0"/>
          <a:chExt cx="0" cy="0"/>
        </a:xfrm>
      </p:grpSpPr>
      <p:sp>
        <p:nvSpPr>
          <p:cNvPr id="159" name="Google Shape;15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0" name="Google Shape;160;p36"/>
          <p:cNvSpPr txBox="1"/>
          <p:nvPr>
            <p:ph type="title"/>
          </p:nvPr>
        </p:nvSpPr>
        <p:spPr>
          <a:xfrm>
            <a:off x="279725" y="228600"/>
            <a:ext cx="8488200" cy="984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52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wm-stacklogo.png" id="161" name="Google Shape;161;p36"/>
          <p:cNvPicPr preferRelativeResize="0"/>
          <p:nvPr/>
        </p:nvPicPr>
        <p:blipFill>
          <a:blip r:embed="rId2">
            <a:alphaModFix/>
          </a:blip>
          <a:stretch>
            <a:fillRect/>
          </a:stretch>
        </p:blipFill>
        <p:spPr>
          <a:xfrm>
            <a:off x="4038600" y="4025950"/>
            <a:ext cx="1066801" cy="1066801"/>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with bullets on right">
  <p:cSld name="SECTION_HEADER_2_1_3">
    <p:bg>
      <p:bgPr>
        <a:solidFill>
          <a:srgbClr val="FFFFFF"/>
        </a:solidFill>
      </p:bgPr>
    </p:bg>
    <p:spTree>
      <p:nvGrpSpPr>
        <p:cNvPr id="162" name="Shape 162"/>
        <p:cNvGrpSpPr/>
        <p:nvPr/>
      </p:nvGrpSpPr>
      <p:grpSpPr>
        <a:xfrm>
          <a:off x="0" y="0"/>
          <a:ext cx="0" cy="0"/>
          <a:chOff x="0" y="0"/>
          <a:chExt cx="0" cy="0"/>
        </a:xfrm>
      </p:grpSpPr>
      <p:sp>
        <p:nvSpPr>
          <p:cNvPr id="163" name="Google Shape;163;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wm-stacklogo.png" id="164" name="Google Shape;164;p37"/>
          <p:cNvPicPr preferRelativeResize="0"/>
          <p:nvPr/>
        </p:nvPicPr>
        <p:blipFill>
          <a:blip r:embed="rId2">
            <a:alphaModFix/>
          </a:blip>
          <a:stretch>
            <a:fillRect/>
          </a:stretch>
        </p:blipFill>
        <p:spPr>
          <a:xfrm>
            <a:off x="4038600" y="4025950"/>
            <a:ext cx="1066801" cy="1066801"/>
          </a:xfrm>
          <a:prstGeom prst="rect">
            <a:avLst/>
          </a:prstGeom>
          <a:noFill/>
          <a:ln>
            <a:noFill/>
          </a:ln>
        </p:spPr>
      </p:pic>
      <p:sp>
        <p:nvSpPr>
          <p:cNvPr id="165" name="Google Shape;165;p37"/>
          <p:cNvSpPr txBox="1"/>
          <p:nvPr>
            <p:ph type="title"/>
          </p:nvPr>
        </p:nvSpPr>
        <p:spPr>
          <a:xfrm>
            <a:off x="327900" y="2079750"/>
            <a:ext cx="4427400" cy="9840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52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 name="Google Shape;166;p37"/>
          <p:cNvSpPr txBox="1"/>
          <p:nvPr>
            <p:ph idx="1" type="subTitle"/>
          </p:nvPr>
        </p:nvSpPr>
        <p:spPr>
          <a:xfrm>
            <a:off x="4755275" y="1198575"/>
            <a:ext cx="4051200" cy="11661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2400">
                <a:latin typeface="Source Serif Pro"/>
                <a:ea typeface="Source Serif Pro"/>
                <a:cs typeface="Source Serif Pro"/>
                <a:sym typeface="Source Serif Pr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medium body text">
  <p:cSld name="SECTION_HEADER_2_1_2_2_2">
    <p:bg>
      <p:bgPr>
        <a:solidFill>
          <a:srgbClr val="FFFFFF"/>
        </a:solidFill>
      </p:bgPr>
    </p:bg>
    <p:spTree>
      <p:nvGrpSpPr>
        <p:cNvPr id="167" name="Shape 167"/>
        <p:cNvGrpSpPr/>
        <p:nvPr/>
      </p:nvGrpSpPr>
      <p:grpSpPr>
        <a:xfrm>
          <a:off x="0" y="0"/>
          <a:ext cx="0" cy="0"/>
          <a:chOff x="0" y="0"/>
          <a:chExt cx="0" cy="0"/>
        </a:xfrm>
      </p:grpSpPr>
      <p:sp>
        <p:nvSpPr>
          <p:cNvPr id="168" name="Google Shape;168;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8"/>
          <p:cNvSpPr txBox="1"/>
          <p:nvPr>
            <p:ph type="title"/>
          </p:nvPr>
        </p:nvSpPr>
        <p:spPr>
          <a:xfrm>
            <a:off x="279725" y="228600"/>
            <a:ext cx="8526600" cy="984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52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wm-stacklogo.png" id="170" name="Google Shape;170;p38"/>
          <p:cNvPicPr preferRelativeResize="0"/>
          <p:nvPr/>
        </p:nvPicPr>
        <p:blipFill>
          <a:blip r:embed="rId2">
            <a:alphaModFix/>
          </a:blip>
          <a:stretch>
            <a:fillRect/>
          </a:stretch>
        </p:blipFill>
        <p:spPr>
          <a:xfrm>
            <a:off x="4038600" y="4025950"/>
            <a:ext cx="1066801" cy="1066801"/>
          </a:xfrm>
          <a:prstGeom prst="rect">
            <a:avLst/>
          </a:prstGeom>
          <a:noFill/>
          <a:ln>
            <a:noFill/>
          </a:ln>
        </p:spPr>
      </p:pic>
      <p:sp>
        <p:nvSpPr>
          <p:cNvPr id="171" name="Google Shape;171;p38"/>
          <p:cNvSpPr txBox="1"/>
          <p:nvPr>
            <p:ph idx="1" type="subTitle"/>
          </p:nvPr>
        </p:nvSpPr>
        <p:spPr>
          <a:xfrm>
            <a:off x="279725" y="1480600"/>
            <a:ext cx="8526600" cy="10668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2400">
                <a:latin typeface="Source Serif Pro"/>
                <a:ea typeface="Source Serif Pro"/>
                <a:cs typeface="Source Serif Pro"/>
                <a:sym typeface="Source Serif Pro"/>
              </a:defRPr>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full width bullets">
  <p:cSld name="SECTION_HEADER_2_1_2_2_2_1">
    <p:bg>
      <p:bgPr>
        <a:solidFill>
          <a:srgbClr val="FFFFFF"/>
        </a:solidFill>
      </p:bgPr>
    </p:bg>
    <p:spTree>
      <p:nvGrpSpPr>
        <p:cNvPr id="172" name="Shape 172"/>
        <p:cNvGrpSpPr/>
        <p:nvPr/>
      </p:nvGrpSpPr>
      <p:grpSpPr>
        <a:xfrm>
          <a:off x="0" y="0"/>
          <a:ext cx="0" cy="0"/>
          <a:chOff x="0" y="0"/>
          <a:chExt cx="0" cy="0"/>
        </a:xfrm>
      </p:grpSpPr>
      <p:sp>
        <p:nvSpPr>
          <p:cNvPr id="173" name="Google Shape;173;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39"/>
          <p:cNvSpPr txBox="1"/>
          <p:nvPr>
            <p:ph type="title"/>
          </p:nvPr>
        </p:nvSpPr>
        <p:spPr>
          <a:xfrm>
            <a:off x="279725" y="228600"/>
            <a:ext cx="8526600" cy="984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52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wm-stacklogo.png" id="175" name="Google Shape;175;p39"/>
          <p:cNvPicPr preferRelativeResize="0"/>
          <p:nvPr/>
        </p:nvPicPr>
        <p:blipFill>
          <a:blip r:embed="rId2">
            <a:alphaModFix/>
          </a:blip>
          <a:stretch>
            <a:fillRect/>
          </a:stretch>
        </p:blipFill>
        <p:spPr>
          <a:xfrm>
            <a:off x="4038600" y="4025950"/>
            <a:ext cx="1066801" cy="1066801"/>
          </a:xfrm>
          <a:prstGeom prst="rect">
            <a:avLst/>
          </a:prstGeom>
          <a:noFill/>
          <a:ln>
            <a:noFill/>
          </a:ln>
        </p:spPr>
      </p:pic>
      <p:sp>
        <p:nvSpPr>
          <p:cNvPr id="176" name="Google Shape;176;p39"/>
          <p:cNvSpPr txBox="1"/>
          <p:nvPr>
            <p:ph idx="1" type="subTitle"/>
          </p:nvPr>
        </p:nvSpPr>
        <p:spPr>
          <a:xfrm>
            <a:off x="279725" y="1937800"/>
            <a:ext cx="8526600" cy="10668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a:latin typeface="Source Serif Pro"/>
                <a:ea typeface="Source Serif Pro"/>
                <a:cs typeface="Source Serif Pro"/>
                <a:sym typeface="Source Serif Pro"/>
              </a:defRPr>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full width bullets 1">
  <p:cSld name="SECTION_HEADER_2_1_2_2_2_1_2">
    <p:bg>
      <p:bgPr>
        <a:solidFill>
          <a:srgbClr val="FFFFFF"/>
        </a:solidFill>
      </p:bgPr>
    </p:bg>
    <p:spTree>
      <p:nvGrpSpPr>
        <p:cNvPr id="177" name="Shape 177"/>
        <p:cNvGrpSpPr/>
        <p:nvPr/>
      </p:nvGrpSpPr>
      <p:grpSpPr>
        <a:xfrm>
          <a:off x="0" y="0"/>
          <a:ext cx="0" cy="0"/>
          <a:chOff x="0" y="0"/>
          <a:chExt cx="0" cy="0"/>
        </a:xfrm>
      </p:grpSpPr>
      <p:sp>
        <p:nvSpPr>
          <p:cNvPr id="178" name="Google Shape;178;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9" name="Google Shape;179;p40"/>
          <p:cNvSpPr txBox="1"/>
          <p:nvPr>
            <p:ph type="title"/>
          </p:nvPr>
        </p:nvSpPr>
        <p:spPr>
          <a:xfrm>
            <a:off x="279725" y="228600"/>
            <a:ext cx="8526600" cy="984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52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 name="Google Shape;180;p40"/>
          <p:cNvSpPr txBox="1"/>
          <p:nvPr>
            <p:ph idx="1" type="subTitle"/>
          </p:nvPr>
        </p:nvSpPr>
        <p:spPr>
          <a:xfrm>
            <a:off x="279725" y="1937800"/>
            <a:ext cx="8526600" cy="10668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a:latin typeface="Source Serif Pro"/>
                <a:ea typeface="Source Serif Pro"/>
                <a:cs typeface="Source Serif Pro"/>
                <a:sym typeface="Source Serif Pro"/>
              </a:defRPr>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full width paragraph">
  <p:cSld name="SECTION_HEADER_2_1_2_2_2_1_1">
    <p:bg>
      <p:bgPr>
        <a:solidFill>
          <a:srgbClr val="FFFFFF"/>
        </a:solidFill>
      </p:bgPr>
    </p:bg>
    <p:spTree>
      <p:nvGrpSpPr>
        <p:cNvPr id="181" name="Shape 181"/>
        <p:cNvGrpSpPr/>
        <p:nvPr/>
      </p:nvGrpSpPr>
      <p:grpSpPr>
        <a:xfrm>
          <a:off x="0" y="0"/>
          <a:ext cx="0" cy="0"/>
          <a:chOff x="0" y="0"/>
          <a:chExt cx="0" cy="0"/>
        </a:xfrm>
      </p:grpSpPr>
      <p:sp>
        <p:nvSpPr>
          <p:cNvPr id="182" name="Google Shape;182;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41"/>
          <p:cNvSpPr txBox="1"/>
          <p:nvPr>
            <p:ph type="title"/>
          </p:nvPr>
        </p:nvSpPr>
        <p:spPr>
          <a:xfrm>
            <a:off x="279725" y="228600"/>
            <a:ext cx="8526600" cy="984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52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wm-stacklogo.png" id="184" name="Google Shape;184;p41"/>
          <p:cNvPicPr preferRelativeResize="0"/>
          <p:nvPr/>
        </p:nvPicPr>
        <p:blipFill>
          <a:blip r:embed="rId2">
            <a:alphaModFix/>
          </a:blip>
          <a:stretch>
            <a:fillRect/>
          </a:stretch>
        </p:blipFill>
        <p:spPr>
          <a:xfrm>
            <a:off x="4038600" y="4025950"/>
            <a:ext cx="1066801" cy="1066801"/>
          </a:xfrm>
          <a:prstGeom prst="rect">
            <a:avLst/>
          </a:prstGeom>
          <a:noFill/>
          <a:ln>
            <a:noFill/>
          </a:ln>
        </p:spPr>
      </p:pic>
      <p:sp>
        <p:nvSpPr>
          <p:cNvPr id="185" name="Google Shape;185;p41"/>
          <p:cNvSpPr txBox="1"/>
          <p:nvPr>
            <p:ph idx="1" type="body"/>
          </p:nvPr>
        </p:nvSpPr>
        <p:spPr>
          <a:xfrm>
            <a:off x="279725" y="2112375"/>
            <a:ext cx="8526600" cy="19137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Font typeface="Source Serif Pro"/>
              <a:buChar char="●"/>
              <a:defRPr>
                <a:latin typeface="Source Serif Pro"/>
                <a:ea typeface="Source Serif Pro"/>
                <a:cs typeface="Source Serif Pro"/>
                <a:sym typeface="Source Serif Pro"/>
              </a:defRPr>
            </a:lvl1pPr>
            <a:lvl2pPr indent="-317500" lvl="1" marL="914400" rtl="0">
              <a:spcBef>
                <a:spcPts val="0"/>
              </a:spcBef>
              <a:spcAft>
                <a:spcPts val="0"/>
              </a:spcAft>
              <a:buSzPts val="1400"/>
              <a:buFont typeface="Source Serif Pro"/>
              <a:buChar char="○"/>
              <a:defRPr>
                <a:latin typeface="Source Serif Pro"/>
                <a:ea typeface="Source Serif Pro"/>
                <a:cs typeface="Source Serif Pro"/>
                <a:sym typeface="Source Serif Pro"/>
              </a:defRPr>
            </a:lvl2pPr>
            <a:lvl3pPr indent="-317500" lvl="2" marL="1371600" rtl="0">
              <a:spcBef>
                <a:spcPts val="0"/>
              </a:spcBef>
              <a:spcAft>
                <a:spcPts val="0"/>
              </a:spcAft>
              <a:buSzPts val="1400"/>
              <a:buFont typeface="Source Serif Pro"/>
              <a:buChar char="■"/>
              <a:defRPr>
                <a:latin typeface="Source Serif Pro"/>
                <a:ea typeface="Source Serif Pro"/>
                <a:cs typeface="Source Serif Pro"/>
                <a:sym typeface="Source Serif Pro"/>
              </a:defRPr>
            </a:lvl3pPr>
            <a:lvl4pPr indent="-317500" lvl="3" marL="1828800" rtl="0">
              <a:spcBef>
                <a:spcPts val="0"/>
              </a:spcBef>
              <a:spcAft>
                <a:spcPts val="0"/>
              </a:spcAft>
              <a:buSzPts val="1400"/>
              <a:buFont typeface="Source Serif Pro"/>
              <a:buChar char="●"/>
              <a:defRPr>
                <a:latin typeface="Source Serif Pro"/>
                <a:ea typeface="Source Serif Pro"/>
                <a:cs typeface="Source Serif Pro"/>
                <a:sym typeface="Source Serif Pro"/>
              </a:defRPr>
            </a:lvl4pPr>
            <a:lvl5pPr indent="-317500" lvl="4" marL="2286000" rtl="0">
              <a:spcBef>
                <a:spcPts val="0"/>
              </a:spcBef>
              <a:spcAft>
                <a:spcPts val="0"/>
              </a:spcAft>
              <a:buSzPts val="1400"/>
              <a:buFont typeface="Source Serif Pro"/>
              <a:buChar char="○"/>
              <a:defRPr>
                <a:latin typeface="Source Serif Pro"/>
                <a:ea typeface="Source Serif Pro"/>
                <a:cs typeface="Source Serif Pro"/>
                <a:sym typeface="Source Serif Pro"/>
              </a:defRPr>
            </a:lvl5pPr>
            <a:lvl6pPr indent="-317500" lvl="5" marL="2743200" rtl="0">
              <a:spcBef>
                <a:spcPts val="0"/>
              </a:spcBef>
              <a:spcAft>
                <a:spcPts val="0"/>
              </a:spcAft>
              <a:buSzPts val="1400"/>
              <a:buFont typeface="Source Serif Pro"/>
              <a:buChar char="■"/>
              <a:defRPr>
                <a:latin typeface="Source Serif Pro"/>
                <a:ea typeface="Source Serif Pro"/>
                <a:cs typeface="Source Serif Pro"/>
                <a:sym typeface="Source Serif Pro"/>
              </a:defRPr>
            </a:lvl6pPr>
            <a:lvl7pPr indent="-317500" lvl="6" marL="3200400" rtl="0">
              <a:spcBef>
                <a:spcPts val="0"/>
              </a:spcBef>
              <a:spcAft>
                <a:spcPts val="0"/>
              </a:spcAft>
              <a:buSzPts val="1400"/>
              <a:buFont typeface="Source Serif Pro"/>
              <a:buChar char="●"/>
              <a:defRPr>
                <a:latin typeface="Source Serif Pro"/>
                <a:ea typeface="Source Serif Pro"/>
                <a:cs typeface="Source Serif Pro"/>
                <a:sym typeface="Source Serif Pro"/>
              </a:defRPr>
            </a:lvl7pPr>
            <a:lvl8pPr indent="-317500" lvl="7" marL="3657600" rtl="0">
              <a:spcBef>
                <a:spcPts val="0"/>
              </a:spcBef>
              <a:spcAft>
                <a:spcPts val="0"/>
              </a:spcAft>
              <a:buSzPts val="1400"/>
              <a:buFont typeface="Source Serif Pro"/>
              <a:buChar char="○"/>
              <a:defRPr>
                <a:latin typeface="Source Serif Pro"/>
                <a:ea typeface="Source Serif Pro"/>
                <a:cs typeface="Source Serif Pro"/>
                <a:sym typeface="Source Serif Pro"/>
              </a:defRPr>
            </a:lvl8pPr>
            <a:lvl9pPr indent="-317500" lvl="8" marL="4114800" rtl="0">
              <a:spcBef>
                <a:spcPts val="0"/>
              </a:spcBef>
              <a:spcAft>
                <a:spcPts val="0"/>
              </a:spcAft>
              <a:buSzPts val="1400"/>
              <a:buFont typeface="Source Serif Pro"/>
              <a:buChar char="■"/>
              <a:defRPr>
                <a:latin typeface="Source Serif Pro"/>
                <a:ea typeface="Source Serif Pro"/>
                <a:cs typeface="Source Serif Pro"/>
                <a:sym typeface="Source Serif Pr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type="secHead">
  <p:cSld name="SECTION_HEADER">
    <p:bg>
      <p:bgPr>
        <a:solidFill>
          <a:srgbClr val="FFFFFF"/>
        </a:solidFill>
      </p:bgPr>
    </p:bg>
    <p:spTree>
      <p:nvGrpSpPr>
        <p:cNvPr id="24" name="Shape 24"/>
        <p:cNvGrpSpPr/>
        <p:nvPr/>
      </p:nvGrpSpPr>
      <p:grpSpPr>
        <a:xfrm>
          <a:off x="0" y="0"/>
          <a:ext cx="0" cy="0"/>
          <a:chOff x="0" y="0"/>
          <a:chExt cx="0" cy="0"/>
        </a:xfrm>
      </p:grpSpPr>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5"/>
          <p:cNvSpPr txBox="1"/>
          <p:nvPr>
            <p:ph type="title"/>
          </p:nvPr>
        </p:nvSpPr>
        <p:spPr>
          <a:xfrm>
            <a:off x="708900" y="1450700"/>
            <a:ext cx="7726200" cy="9840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52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full width paragraph 1">
  <p:cSld name="SECTION_HEADER_2_1_2_2_2_1_1_2">
    <p:bg>
      <p:bgPr>
        <a:solidFill>
          <a:srgbClr val="FFFFFF"/>
        </a:solidFill>
      </p:bgPr>
    </p:bg>
    <p:spTree>
      <p:nvGrpSpPr>
        <p:cNvPr id="186" name="Shape 186"/>
        <p:cNvGrpSpPr/>
        <p:nvPr/>
      </p:nvGrpSpPr>
      <p:grpSpPr>
        <a:xfrm>
          <a:off x="0" y="0"/>
          <a:ext cx="0" cy="0"/>
          <a:chOff x="0" y="0"/>
          <a:chExt cx="0" cy="0"/>
        </a:xfrm>
      </p:grpSpPr>
      <p:sp>
        <p:nvSpPr>
          <p:cNvPr id="187" name="Google Shape;187;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42"/>
          <p:cNvSpPr txBox="1"/>
          <p:nvPr>
            <p:ph type="title"/>
          </p:nvPr>
        </p:nvSpPr>
        <p:spPr>
          <a:xfrm>
            <a:off x="279725" y="228600"/>
            <a:ext cx="8526600" cy="984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52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 name="Google Shape;189;p42"/>
          <p:cNvSpPr txBox="1"/>
          <p:nvPr>
            <p:ph idx="1" type="body"/>
          </p:nvPr>
        </p:nvSpPr>
        <p:spPr>
          <a:xfrm>
            <a:off x="279725" y="2112375"/>
            <a:ext cx="8526600" cy="19137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Font typeface="Source Serif Pro"/>
              <a:buChar char="●"/>
              <a:defRPr>
                <a:latin typeface="Source Serif Pro"/>
                <a:ea typeface="Source Serif Pro"/>
                <a:cs typeface="Source Serif Pro"/>
                <a:sym typeface="Source Serif Pro"/>
              </a:defRPr>
            </a:lvl1pPr>
            <a:lvl2pPr indent="-317500" lvl="1" marL="914400" rtl="0">
              <a:spcBef>
                <a:spcPts val="0"/>
              </a:spcBef>
              <a:spcAft>
                <a:spcPts val="0"/>
              </a:spcAft>
              <a:buSzPts val="1400"/>
              <a:buFont typeface="Source Serif Pro"/>
              <a:buChar char="○"/>
              <a:defRPr>
                <a:latin typeface="Source Serif Pro"/>
                <a:ea typeface="Source Serif Pro"/>
                <a:cs typeface="Source Serif Pro"/>
                <a:sym typeface="Source Serif Pro"/>
              </a:defRPr>
            </a:lvl2pPr>
            <a:lvl3pPr indent="-317500" lvl="2" marL="1371600" rtl="0">
              <a:spcBef>
                <a:spcPts val="0"/>
              </a:spcBef>
              <a:spcAft>
                <a:spcPts val="0"/>
              </a:spcAft>
              <a:buSzPts val="1400"/>
              <a:buFont typeface="Source Serif Pro"/>
              <a:buChar char="■"/>
              <a:defRPr>
                <a:latin typeface="Source Serif Pro"/>
                <a:ea typeface="Source Serif Pro"/>
                <a:cs typeface="Source Serif Pro"/>
                <a:sym typeface="Source Serif Pro"/>
              </a:defRPr>
            </a:lvl3pPr>
            <a:lvl4pPr indent="-317500" lvl="3" marL="1828800" rtl="0">
              <a:spcBef>
                <a:spcPts val="0"/>
              </a:spcBef>
              <a:spcAft>
                <a:spcPts val="0"/>
              </a:spcAft>
              <a:buSzPts val="1400"/>
              <a:buFont typeface="Source Serif Pro"/>
              <a:buChar char="●"/>
              <a:defRPr>
                <a:latin typeface="Source Serif Pro"/>
                <a:ea typeface="Source Serif Pro"/>
                <a:cs typeface="Source Serif Pro"/>
                <a:sym typeface="Source Serif Pro"/>
              </a:defRPr>
            </a:lvl4pPr>
            <a:lvl5pPr indent="-317500" lvl="4" marL="2286000" rtl="0">
              <a:spcBef>
                <a:spcPts val="0"/>
              </a:spcBef>
              <a:spcAft>
                <a:spcPts val="0"/>
              </a:spcAft>
              <a:buSzPts val="1400"/>
              <a:buFont typeface="Source Serif Pro"/>
              <a:buChar char="○"/>
              <a:defRPr>
                <a:latin typeface="Source Serif Pro"/>
                <a:ea typeface="Source Serif Pro"/>
                <a:cs typeface="Source Serif Pro"/>
                <a:sym typeface="Source Serif Pro"/>
              </a:defRPr>
            </a:lvl5pPr>
            <a:lvl6pPr indent="-317500" lvl="5" marL="2743200" rtl="0">
              <a:spcBef>
                <a:spcPts val="0"/>
              </a:spcBef>
              <a:spcAft>
                <a:spcPts val="0"/>
              </a:spcAft>
              <a:buSzPts val="1400"/>
              <a:buFont typeface="Source Serif Pro"/>
              <a:buChar char="■"/>
              <a:defRPr>
                <a:latin typeface="Source Serif Pro"/>
                <a:ea typeface="Source Serif Pro"/>
                <a:cs typeface="Source Serif Pro"/>
                <a:sym typeface="Source Serif Pro"/>
              </a:defRPr>
            </a:lvl6pPr>
            <a:lvl7pPr indent="-317500" lvl="6" marL="3200400" rtl="0">
              <a:spcBef>
                <a:spcPts val="0"/>
              </a:spcBef>
              <a:spcAft>
                <a:spcPts val="0"/>
              </a:spcAft>
              <a:buSzPts val="1400"/>
              <a:buFont typeface="Source Serif Pro"/>
              <a:buChar char="●"/>
              <a:defRPr>
                <a:latin typeface="Source Serif Pro"/>
                <a:ea typeface="Source Serif Pro"/>
                <a:cs typeface="Source Serif Pro"/>
                <a:sym typeface="Source Serif Pro"/>
              </a:defRPr>
            </a:lvl7pPr>
            <a:lvl8pPr indent="-317500" lvl="7" marL="3657600" rtl="0">
              <a:spcBef>
                <a:spcPts val="0"/>
              </a:spcBef>
              <a:spcAft>
                <a:spcPts val="0"/>
              </a:spcAft>
              <a:buSzPts val="1400"/>
              <a:buFont typeface="Source Serif Pro"/>
              <a:buChar char="○"/>
              <a:defRPr>
                <a:latin typeface="Source Serif Pro"/>
                <a:ea typeface="Source Serif Pro"/>
                <a:cs typeface="Source Serif Pro"/>
                <a:sym typeface="Source Serif Pro"/>
              </a:defRPr>
            </a:lvl8pPr>
            <a:lvl9pPr indent="-317500" lvl="8" marL="4114800" rtl="0">
              <a:spcBef>
                <a:spcPts val="0"/>
              </a:spcBef>
              <a:spcAft>
                <a:spcPts val="0"/>
              </a:spcAft>
              <a:buSzPts val="1400"/>
              <a:buFont typeface="Source Serif Pro"/>
              <a:buChar char="■"/>
              <a:defRPr>
                <a:latin typeface="Source Serif Pro"/>
                <a:ea typeface="Source Serif Pro"/>
                <a:cs typeface="Source Serif Pro"/>
                <a:sym typeface="Source Serif Pr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2 columns">
  <p:cSld name="SECTION_HEADER_2_1_2_2_2_1_1_1">
    <p:bg>
      <p:bgPr>
        <a:solidFill>
          <a:srgbClr val="FFFFFF"/>
        </a:solidFill>
      </p:bgPr>
    </p:bg>
    <p:spTree>
      <p:nvGrpSpPr>
        <p:cNvPr id="190" name="Shape 190"/>
        <p:cNvGrpSpPr/>
        <p:nvPr/>
      </p:nvGrpSpPr>
      <p:grpSpPr>
        <a:xfrm>
          <a:off x="0" y="0"/>
          <a:ext cx="0" cy="0"/>
          <a:chOff x="0" y="0"/>
          <a:chExt cx="0" cy="0"/>
        </a:xfrm>
      </p:grpSpPr>
      <p:sp>
        <p:nvSpPr>
          <p:cNvPr id="191" name="Google Shape;191;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2" name="Google Shape;192;p43"/>
          <p:cNvSpPr txBox="1"/>
          <p:nvPr>
            <p:ph type="title"/>
          </p:nvPr>
        </p:nvSpPr>
        <p:spPr>
          <a:xfrm>
            <a:off x="279725" y="228600"/>
            <a:ext cx="8526600" cy="984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52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wm-stacklogo.png" id="193" name="Google Shape;193;p43"/>
          <p:cNvPicPr preferRelativeResize="0"/>
          <p:nvPr/>
        </p:nvPicPr>
        <p:blipFill>
          <a:blip r:embed="rId2">
            <a:alphaModFix/>
          </a:blip>
          <a:stretch>
            <a:fillRect/>
          </a:stretch>
        </p:blipFill>
        <p:spPr>
          <a:xfrm>
            <a:off x="4038600" y="4025950"/>
            <a:ext cx="1066801" cy="1066801"/>
          </a:xfrm>
          <a:prstGeom prst="rect">
            <a:avLst/>
          </a:prstGeom>
          <a:noFill/>
          <a:ln>
            <a:noFill/>
          </a:ln>
        </p:spPr>
      </p:pic>
      <p:sp>
        <p:nvSpPr>
          <p:cNvPr id="194" name="Google Shape;194;p43"/>
          <p:cNvSpPr txBox="1"/>
          <p:nvPr>
            <p:ph idx="1" type="body"/>
          </p:nvPr>
        </p:nvSpPr>
        <p:spPr>
          <a:xfrm>
            <a:off x="279725" y="1731375"/>
            <a:ext cx="4176600" cy="19137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Font typeface="Source Serif Pro"/>
              <a:buChar char="●"/>
              <a:defRPr>
                <a:latin typeface="Source Serif Pro"/>
                <a:ea typeface="Source Serif Pro"/>
                <a:cs typeface="Source Serif Pro"/>
                <a:sym typeface="Source Serif Pro"/>
              </a:defRPr>
            </a:lvl1pPr>
            <a:lvl2pPr indent="-317500" lvl="1" marL="914400" rtl="0">
              <a:spcBef>
                <a:spcPts val="0"/>
              </a:spcBef>
              <a:spcAft>
                <a:spcPts val="0"/>
              </a:spcAft>
              <a:buSzPts val="1400"/>
              <a:buFont typeface="Source Serif Pro"/>
              <a:buChar char="○"/>
              <a:defRPr>
                <a:latin typeface="Source Serif Pro"/>
                <a:ea typeface="Source Serif Pro"/>
                <a:cs typeface="Source Serif Pro"/>
                <a:sym typeface="Source Serif Pro"/>
              </a:defRPr>
            </a:lvl2pPr>
            <a:lvl3pPr indent="-317500" lvl="2" marL="1371600" rtl="0">
              <a:spcBef>
                <a:spcPts val="0"/>
              </a:spcBef>
              <a:spcAft>
                <a:spcPts val="0"/>
              </a:spcAft>
              <a:buSzPts val="1400"/>
              <a:buFont typeface="Source Serif Pro"/>
              <a:buChar char="■"/>
              <a:defRPr>
                <a:latin typeface="Source Serif Pro"/>
                <a:ea typeface="Source Serif Pro"/>
                <a:cs typeface="Source Serif Pro"/>
                <a:sym typeface="Source Serif Pro"/>
              </a:defRPr>
            </a:lvl3pPr>
            <a:lvl4pPr indent="-317500" lvl="3" marL="1828800" rtl="0">
              <a:spcBef>
                <a:spcPts val="0"/>
              </a:spcBef>
              <a:spcAft>
                <a:spcPts val="0"/>
              </a:spcAft>
              <a:buSzPts val="1400"/>
              <a:buFont typeface="Source Serif Pro"/>
              <a:buChar char="●"/>
              <a:defRPr>
                <a:latin typeface="Source Serif Pro"/>
                <a:ea typeface="Source Serif Pro"/>
                <a:cs typeface="Source Serif Pro"/>
                <a:sym typeface="Source Serif Pro"/>
              </a:defRPr>
            </a:lvl4pPr>
            <a:lvl5pPr indent="-317500" lvl="4" marL="2286000" rtl="0">
              <a:spcBef>
                <a:spcPts val="0"/>
              </a:spcBef>
              <a:spcAft>
                <a:spcPts val="0"/>
              </a:spcAft>
              <a:buSzPts val="1400"/>
              <a:buFont typeface="Source Serif Pro"/>
              <a:buChar char="○"/>
              <a:defRPr>
                <a:latin typeface="Source Serif Pro"/>
                <a:ea typeface="Source Serif Pro"/>
                <a:cs typeface="Source Serif Pro"/>
                <a:sym typeface="Source Serif Pro"/>
              </a:defRPr>
            </a:lvl5pPr>
            <a:lvl6pPr indent="-317500" lvl="5" marL="2743200" rtl="0">
              <a:spcBef>
                <a:spcPts val="0"/>
              </a:spcBef>
              <a:spcAft>
                <a:spcPts val="0"/>
              </a:spcAft>
              <a:buSzPts val="1400"/>
              <a:buFont typeface="Source Serif Pro"/>
              <a:buChar char="■"/>
              <a:defRPr>
                <a:latin typeface="Source Serif Pro"/>
                <a:ea typeface="Source Serif Pro"/>
                <a:cs typeface="Source Serif Pro"/>
                <a:sym typeface="Source Serif Pro"/>
              </a:defRPr>
            </a:lvl6pPr>
            <a:lvl7pPr indent="-317500" lvl="6" marL="3200400" rtl="0">
              <a:spcBef>
                <a:spcPts val="0"/>
              </a:spcBef>
              <a:spcAft>
                <a:spcPts val="0"/>
              </a:spcAft>
              <a:buSzPts val="1400"/>
              <a:buFont typeface="Source Serif Pro"/>
              <a:buChar char="●"/>
              <a:defRPr>
                <a:latin typeface="Source Serif Pro"/>
                <a:ea typeface="Source Serif Pro"/>
                <a:cs typeface="Source Serif Pro"/>
                <a:sym typeface="Source Serif Pro"/>
              </a:defRPr>
            </a:lvl7pPr>
            <a:lvl8pPr indent="-317500" lvl="7" marL="3657600" rtl="0">
              <a:spcBef>
                <a:spcPts val="0"/>
              </a:spcBef>
              <a:spcAft>
                <a:spcPts val="0"/>
              </a:spcAft>
              <a:buSzPts val="1400"/>
              <a:buFont typeface="Source Serif Pro"/>
              <a:buChar char="○"/>
              <a:defRPr>
                <a:latin typeface="Source Serif Pro"/>
                <a:ea typeface="Source Serif Pro"/>
                <a:cs typeface="Source Serif Pro"/>
                <a:sym typeface="Source Serif Pro"/>
              </a:defRPr>
            </a:lvl8pPr>
            <a:lvl9pPr indent="-317500" lvl="8" marL="4114800" rtl="0">
              <a:spcBef>
                <a:spcPts val="0"/>
              </a:spcBef>
              <a:spcAft>
                <a:spcPts val="0"/>
              </a:spcAft>
              <a:buSzPts val="1400"/>
              <a:buFont typeface="Source Serif Pro"/>
              <a:buChar char="■"/>
              <a:defRPr>
                <a:latin typeface="Source Serif Pro"/>
                <a:ea typeface="Source Serif Pro"/>
                <a:cs typeface="Source Serif Pro"/>
                <a:sym typeface="Source Serif Pro"/>
              </a:defRPr>
            </a:lvl9pPr>
          </a:lstStyle>
          <a:p/>
        </p:txBody>
      </p:sp>
      <p:sp>
        <p:nvSpPr>
          <p:cNvPr id="195" name="Google Shape;195;p43"/>
          <p:cNvSpPr txBox="1"/>
          <p:nvPr>
            <p:ph idx="2" type="body"/>
          </p:nvPr>
        </p:nvSpPr>
        <p:spPr>
          <a:xfrm>
            <a:off x="4629725" y="1731375"/>
            <a:ext cx="4176600" cy="19137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Font typeface="Source Serif Pro"/>
              <a:buChar char="●"/>
              <a:defRPr>
                <a:latin typeface="Source Serif Pro"/>
                <a:ea typeface="Source Serif Pro"/>
                <a:cs typeface="Source Serif Pro"/>
                <a:sym typeface="Source Serif Pro"/>
              </a:defRPr>
            </a:lvl1pPr>
            <a:lvl2pPr indent="-317500" lvl="1" marL="914400" rtl="0">
              <a:spcBef>
                <a:spcPts val="0"/>
              </a:spcBef>
              <a:spcAft>
                <a:spcPts val="0"/>
              </a:spcAft>
              <a:buSzPts val="1400"/>
              <a:buFont typeface="Source Serif Pro"/>
              <a:buChar char="○"/>
              <a:defRPr>
                <a:latin typeface="Source Serif Pro"/>
                <a:ea typeface="Source Serif Pro"/>
                <a:cs typeface="Source Serif Pro"/>
                <a:sym typeface="Source Serif Pro"/>
              </a:defRPr>
            </a:lvl2pPr>
            <a:lvl3pPr indent="-317500" lvl="2" marL="1371600" rtl="0">
              <a:spcBef>
                <a:spcPts val="0"/>
              </a:spcBef>
              <a:spcAft>
                <a:spcPts val="0"/>
              </a:spcAft>
              <a:buSzPts val="1400"/>
              <a:buFont typeface="Source Serif Pro"/>
              <a:buChar char="■"/>
              <a:defRPr>
                <a:latin typeface="Source Serif Pro"/>
                <a:ea typeface="Source Serif Pro"/>
                <a:cs typeface="Source Serif Pro"/>
                <a:sym typeface="Source Serif Pro"/>
              </a:defRPr>
            </a:lvl3pPr>
            <a:lvl4pPr indent="-317500" lvl="3" marL="1828800" rtl="0">
              <a:spcBef>
                <a:spcPts val="0"/>
              </a:spcBef>
              <a:spcAft>
                <a:spcPts val="0"/>
              </a:spcAft>
              <a:buSzPts val="1400"/>
              <a:buFont typeface="Source Serif Pro"/>
              <a:buChar char="●"/>
              <a:defRPr>
                <a:latin typeface="Source Serif Pro"/>
                <a:ea typeface="Source Serif Pro"/>
                <a:cs typeface="Source Serif Pro"/>
                <a:sym typeface="Source Serif Pro"/>
              </a:defRPr>
            </a:lvl4pPr>
            <a:lvl5pPr indent="-317500" lvl="4" marL="2286000" rtl="0">
              <a:spcBef>
                <a:spcPts val="0"/>
              </a:spcBef>
              <a:spcAft>
                <a:spcPts val="0"/>
              </a:spcAft>
              <a:buSzPts val="1400"/>
              <a:buFont typeface="Source Serif Pro"/>
              <a:buChar char="○"/>
              <a:defRPr>
                <a:latin typeface="Source Serif Pro"/>
                <a:ea typeface="Source Serif Pro"/>
                <a:cs typeface="Source Serif Pro"/>
                <a:sym typeface="Source Serif Pro"/>
              </a:defRPr>
            </a:lvl5pPr>
            <a:lvl6pPr indent="-317500" lvl="5" marL="2743200" rtl="0">
              <a:spcBef>
                <a:spcPts val="0"/>
              </a:spcBef>
              <a:spcAft>
                <a:spcPts val="0"/>
              </a:spcAft>
              <a:buSzPts val="1400"/>
              <a:buFont typeface="Source Serif Pro"/>
              <a:buChar char="■"/>
              <a:defRPr>
                <a:latin typeface="Source Serif Pro"/>
                <a:ea typeface="Source Serif Pro"/>
                <a:cs typeface="Source Serif Pro"/>
                <a:sym typeface="Source Serif Pro"/>
              </a:defRPr>
            </a:lvl6pPr>
            <a:lvl7pPr indent="-317500" lvl="6" marL="3200400" rtl="0">
              <a:spcBef>
                <a:spcPts val="0"/>
              </a:spcBef>
              <a:spcAft>
                <a:spcPts val="0"/>
              </a:spcAft>
              <a:buSzPts val="1400"/>
              <a:buFont typeface="Source Serif Pro"/>
              <a:buChar char="●"/>
              <a:defRPr>
                <a:latin typeface="Source Serif Pro"/>
                <a:ea typeface="Source Serif Pro"/>
                <a:cs typeface="Source Serif Pro"/>
                <a:sym typeface="Source Serif Pro"/>
              </a:defRPr>
            </a:lvl7pPr>
            <a:lvl8pPr indent="-317500" lvl="7" marL="3657600" rtl="0">
              <a:spcBef>
                <a:spcPts val="0"/>
              </a:spcBef>
              <a:spcAft>
                <a:spcPts val="0"/>
              </a:spcAft>
              <a:buSzPts val="1400"/>
              <a:buFont typeface="Source Serif Pro"/>
              <a:buChar char="○"/>
              <a:defRPr>
                <a:latin typeface="Source Serif Pro"/>
                <a:ea typeface="Source Serif Pro"/>
                <a:cs typeface="Source Serif Pro"/>
                <a:sym typeface="Source Serif Pro"/>
              </a:defRPr>
            </a:lvl8pPr>
            <a:lvl9pPr indent="-317500" lvl="8" marL="4114800" rtl="0">
              <a:spcBef>
                <a:spcPts val="0"/>
              </a:spcBef>
              <a:spcAft>
                <a:spcPts val="0"/>
              </a:spcAft>
              <a:buSzPts val="1400"/>
              <a:buFont typeface="Source Serif Pro"/>
              <a:buChar char="■"/>
              <a:defRPr>
                <a:latin typeface="Source Serif Pro"/>
                <a:ea typeface="Source Serif Pro"/>
                <a:cs typeface="Source Serif Pro"/>
                <a:sym typeface="Source Serif Pr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2 columns 1">
  <p:cSld name="SECTION_HEADER_2_1_2_2_2_1_1_1_1">
    <p:bg>
      <p:bgPr>
        <a:solidFill>
          <a:srgbClr val="FFFFFF"/>
        </a:solidFill>
      </p:bgPr>
    </p:bg>
    <p:spTree>
      <p:nvGrpSpPr>
        <p:cNvPr id="196" name="Shape 196"/>
        <p:cNvGrpSpPr/>
        <p:nvPr/>
      </p:nvGrpSpPr>
      <p:grpSpPr>
        <a:xfrm>
          <a:off x="0" y="0"/>
          <a:ext cx="0" cy="0"/>
          <a:chOff x="0" y="0"/>
          <a:chExt cx="0" cy="0"/>
        </a:xfrm>
      </p:grpSpPr>
      <p:sp>
        <p:nvSpPr>
          <p:cNvPr id="197" name="Google Shape;197;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44"/>
          <p:cNvSpPr txBox="1"/>
          <p:nvPr>
            <p:ph type="title"/>
          </p:nvPr>
        </p:nvSpPr>
        <p:spPr>
          <a:xfrm>
            <a:off x="279725" y="228600"/>
            <a:ext cx="8526600" cy="984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52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 name="Google Shape;199;p44"/>
          <p:cNvSpPr txBox="1"/>
          <p:nvPr>
            <p:ph idx="1" type="body"/>
          </p:nvPr>
        </p:nvSpPr>
        <p:spPr>
          <a:xfrm>
            <a:off x="279725" y="1731375"/>
            <a:ext cx="4176600" cy="19137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Font typeface="Source Serif Pro"/>
              <a:buChar char="●"/>
              <a:defRPr>
                <a:latin typeface="Source Serif Pro"/>
                <a:ea typeface="Source Serif Pro"/>
                <a:cs typeface="Source Serif Pro"/>
                <a:sym typeface="Source Serif Pro"/>
              </a:defRPr>
            </a:lvl1pPr>
            <a:lvl2pPr indent="-317500" lvl="1" marL="914400" rtl="0">
              <a:spcBef>
                <a:spcPts val="0"/>
              </a:spcBef>
              <a:spcAft>
                <a:spcPts val="0"/>
              </a:spcAft>
              <a:buSzPts val="1400"/>
              <a:buFont typeface="Source Serif Pro"/>
              <a:buChar char="○"/>
              <a:defRPr>
                <a:latin typeface="Source Serif Pro"/>
                <a:ea typeface="Source Serif Pro"/>
                <a:cs typeface="Source Serif Pro"/>
                <a:sym typeface="Source Serif Pro"/>
              </a:defRPr>
            </a:lvl2pPr>
            <a:lvl3pPr indent="-317500" lvl="2" marL="1371600" rtl="0">
              <a:spcBef>
                <a:spcPts val="0"/>
              </a:spcBef>
              <a:spcAft>
                <a:spcPts val="0"/>
              </a:spcAft>
              <a:buSzPts val="1400"/>
              <a:buFont typeface="Source Serif Pro"/>
              <a:buChar char="■"/>
              <a:defRPr>
                <a:latin typeface="Source Serif Pro"/>
                <a:ea typeface="Source Serif Pro"/>
                <a:cs typeface="Source Serif Pro"/>
                <a:sym typeface="Source Serif Pro"/>
              </a:defRPr>
            </a:lvl3pPr>
            <a:lvl4pPr indent="-317500" lvl="3" marL="1828800" rtl="0">
              <a:spcBef>
                <a:spcPts val="0"/>
              </a:spcBef>
              <a:spcAft>
                <a:spcPts val="0"/>
              </a:spcAft>
              <a:buSzPts val="1400"/>
              <a:buFont typeface="Source Serif Pro"/>
              <a:buChar char="●"/>
              <a:defRPr>
                <a:latin typeface="Source Serif Pro"/>
                <a:ea typeface="Source Serif Pro"/>
                <a:cs typeface="Source Serif Pro"/>
                <a:sym typeface="Source Serif Pro"/>
              </a:defRPr>
            </a:lvl4pPr>
            <a:lvl5pPr indent="-317500" lvl="4" marL="2286000" rtl="0">
              <a:spcBef>
                <a:spcPts val="0"/>
              </a:spcBef>
              <a:spcAft>
                <a:spcPts val="0"/>
              </a:spcAft>
              <a:buSzPts val="1400"/>
              <a:buFont typeface="Source Serif Pro"/>
              <a:buChar char="○"/>
              <a:defRPr>
                <a:latin typeface="Source Serif Pro"/>
                <a:ea typeface="Source Serif Pro"/>
                <a:cs typeface="Source Serif Pro"/>
                <a:sym typeface="Source Serif Pro"/>
              </a:defRPr>
            </a:lvl5pPr>
            <a:lvl6pPr indent="-317500" lvl="5" marL="2743200" rtl="0">
              <a:spcBef>
                <a:spcPts val="0"/>
              </a:spcBef>
              <a:spcAft>
                <a:spcPts val="0"/>
              </a:spcAft>
              <a:buSzPts val="1400"/>
              <a:buFont typeface="Source Serif Pro"/>
              <a:buChar char="■"/>
              <a:defRPr>
                <a:latin typeface="Source Serif Pro"/>
                <a:ea typeface="Source Serif Pro"/>
                <a:cs typeface="Source Serif Pro"/>
                <a:sym typeface="Source Serif Pro"/>
              </a:defRPr>
            </a:lvl6pPr>
            <a:lvl7pPr indent="-317500" lvl="6" marL="3200400" rtl="0">
              <a:spcBef>
                <a:spcPts val="0"/>
              </a:spcBef>
              <a:spcAft>
                <a:spcPts val="0"/>
              </a:spcAft>
              <a:buSzPts val="1400"/>
              <a:buFont typeface="Source Serif Pro"/>
              <a:buChar char="●"/>
              <a:defRPr>
                <a:latin typeface="Source Serif Pro"/>
                <a:ea typeface="Source Serif Pro"/>
                <a:cs typeface="Source Serif Pro"/>
                <a:sym typeface="Source Serif Pro"/>
              </a:defRPr>
            </a:lvl7pPr>
            <a:lvl8pPr indent="-317500" lvl="7" marL="3657600" rtl="0">
              <a:spcBef>
                <a:spcPts val="0"/>
              </a:spcBef>
              <a:spcAft>
                <a:spcPts val="0"/>
              </a:spcAft>
              <a:buSzPts val="1400"/>
              <a:buFont typeface="Source Serif Pro"/>
              <a:buChar char="○"/>
              <a:defRPr>
                <a:latin typeface="Source Serif Pro"/>
                <a:ea typeface="Source Serif Pro"/>
                <a:cs typeface="Source Serif Pro"/>
                <a:sym typeface="Source Serif Pro"/>
              </a:defRPr>
            </a:lvl8pPr>
            <a:lvl9pPr indent="-317500" lvl="8" marL="4114800" rtl="0">
              <a:spcBef>
                <a:spcPts val="0"/>
              </a:spcBef>
              <a:spcAft>
                <a:spcPts val="0"/>
              </a:spcAft>
              <a:buSzPts val="1400"/>
              <a:buFont typeface="Source Serif Pro"/>
              <a:buChar char="■"/>
              <a:defRPr>
                <a:latin typeface="Source Serif Pro"/>
                <a:ea typeface="Source Serif Pro"/>
                <a:cs typeface="Source Serif Pro"/>
                <a:sym typeface="Source Serif Pro"/>
              </a:defRPr>
            </a:lvl9pPr>
          </a:lstStyle>
          <a:p/>
        </p:txBody>
      </p:sp>
      <p:sp>
        <p:nvSpPr>
          <p:cNvPr id="200" name="Google Shape;200;p44"/>
          <p:cNvSpPr txBox="1"/>
          <p:nvPr>
            <p:ph idx="2" type="body"/>
          </p:nvPr>
        </p:nvSpPr>
        <p:spPr>
          <a:xfrm>
            <a:off x="4629725" y="1731375"/>
            <a:ext cx="4176600" cy="19137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Font typeface="Source Serif Pro"/>
              <a:buChar char="●"/>
              <a:defRPr>
                <a:latin typeface="Source Serif Pro"/>
                <a:ea typeface="Source Serif Pro"/>
                <a:cs typeface="Source Serif Pro"/>
                <a:sym typeface="Source Serif Pro"/>
              </a:defRPr>
            </a:lvl1pPr>
            <a:lvl2pPr indent="-317500" lvl="1" marL="914400" rtl="0">
              <a:spcBef>
                <a:spcPts val="0"/>
              </a:spcBef>
              <a:spcAft>
                <a:spcPts val="0"/>
              </a:spcAft>
              <a:buSzPts val="1400"/>
              <a:buFont typeface="Source Serif Pro"/>
              <a:buChar char="○"/>
              <a:defRPr>
                <a:latin typeface="Source Serif Pro"/>
                <a:ea typeface="Source Serif Pro"/>
                <a:cs typeface="Source Serif Pro"/>
                <a:sym typeface="Source Serif Pro"/>
              </a:defRPr>
            </a:lvl2pPr>
            <a:lvl3pPr indent="-317500" lvl="2" marL="1371600" rtl="0">
              <a:spcBef>
                <a:spcPts val="0"/>
              </a:spcBef>
              <a:spcAft>
                <a:spcPts val="0"/>
              </a:spcAft>
              <a:buSzPts val="1400"/>
              <a:buFont typeface="Source Serif Pro"/>
              <a:buChar char="■"/>
              <a:defRPr>
                <a:latin typeface="Source Serif Pro"/>
                <a:ea typeface="Source Serif Pro"/>
                <a:cs typeface="Source Serif Pro"/>
                <a:sym typeface="Source Serif Pro"/>
              </a:defRPr>
            </a:lvl3pPr>
            <a:lvl4pPr indent="-317500" lvl="3" marL="1828800" rtl="0">
              <a:spcBef>
                <a:spcPts val="0"/>
              </a:spcBef>
              <a:spcAft>
                <a:spcPts val="0"/>
              </a:spcAft>
              <a:buSzPts val="1400"/>
              <a:buFont typeface="Source Serif Pro"/>
              <a:buChar char="●"/>
              <a:defRPr>
                <a:latin typeface="Source Serif Pro"/>
                <a:ea typeface="Source Serif Pro"/>
                <a:cs typeface="Source Serif Pro"/>
                <a:sym typeface="Source Serif Pro"/>
              </a:defRPr>
            </a:lvl4pPr>
            <a:lvl5pPr indent="-317500" lvl="4" marL="2286000" rtl="0">
              <a:spcBef>
                <a:spcPts val="0"/>
              </a:spcBef>
              <a:spcAft>
                <a:spcPts val="0"/>
              </a:spcAft>
              <a:buSzPts val="1400"/>
              <a:buFont typeface="Source Serif Pro"/>
              <a:buChar char="○"/>
              <a:defRPr>
                <a:latin typeface="Source Serif Pro"/>
                <a:ea typeface="Source Serif Pro"/>
                <a:cs typeface="Source Serif Pro"/>
                <a:sym typeface="Source Serif Pro"/>
              </a:defRPr>
            </a:lvl5pPr>
            <a:lvl6pPr indent="-317500" lvl="5" marL="2743200" rtl="0">
              <a:spcBef>
                <a:spcPts val="0"/>
              </a:spcBef>
              <a:spcAft>
                <a:spcPts val="0"/>
              </a:spcAft>
              <a:buSzPts val="1400"/>
              <a:buFont typeface="Source Serif Pro"/>
              <a:buChar char="■"/>
              <a:defRPr>
                <a:latin typeface="Source Serif Pro"/>
                <a:ea typeface="Source Serif Pro"/>
                <a:cs typeface="Source Serif Pro"/>
                <a:sym typeface="Source Serif Pro"/>
              </a:defRPr>
            </a:lvl6pPr>
            <a:lvl7pPr indent="-317500" lvl="6" marL="3200400" rtl="0">
              <a:spcBef>
                <a:spcPts val="0"/>
              </a:spcBef>
              <a:spcAft>
                <a:spcPts val="0"/>
              </a:spcAft>
              <a:buSzPts val="1400"/>
              <a:buFont typeface="Source Serif Pro"/>
              <a:buChar char="●"/>
              <a:defRPr>
                <a:latin typeface="Source Serif Pro"/>
                <a:ea typeface="Source Serif Pro"/>
                <a:cs typeface="Source Serif Pro"/>
                <a:sym typeface="Source Serif Pro"/>
              </a:defRPr>
            </a:lvl7pPr>
            <a:lvl8pPr indent="-317500" lvl="7" marL="3657600" rtl="0">
              <a:spcBef>
                <a:spcPts val="0"/>
              </a:spcBef>
              <a:spcAft>
                <a:spcPts val="0"/>
              </a:spcAft>
              <a:buSzPts val="1400"/>
              <a:buFont typeface="Source Serif Pro"/>
              <a:buChar char="○"/>
              <a:defRPr>
                <a:latin typeface="Source Serif Pro"/>
                <a:ea typeface="Source Serif Pro"/>
                <a:cs typeface="Source Serif Pro"/>
                <a:sym typeface="Source Serif Pro"/>
              </a:defRPr>
            </a:lvl8pPr>
            <a:lvl9pPr indent="-317500" lvl="8" marL="4114800" rtl="0">
              <a:spcBef>
                <a:spcPts val="0"/>
              </a:spcBef>
              <a:spcAft>
                <a:spcPts val="0"/>
              </a:spcAft>
              <a:buSzPts val="1400"/>
              <a:buFont typeface="Source Serif Pro"/>
              <a:buChar char="■"/>
              <a:defRPr>
                <a:latin typeface="Source Serif Pro"/>
                <a:ea typeface="Source Serif Pro"/>
                <a:cs typeface="Source Serif Pro"/>
                <a:sym typeface="Source Serif Pr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with marks">
  <p:cSld name="SECTION_HEADER_2">
    <p:bg>
      <p:bgPr>
        <a:solidFill>
          <a:srgbClr val="FFFFFF"/>
        </a:solidFill>
      </p:bgPr>
    </p:bg>
    <p:spTree>
      <p:nvGrpSpPr>
        <p:cNvPr id="27" name="Shape 27"/>
        <p:cNvGrpSpPr/>
        <p:nvPr/>
      </p:nvGrpSpPr>
      <p:grpSpPr>
        <a:xfrm>
          <a:off x="0" y="0"/>
          <a:ext cx="0" cy="0"/>
          <a:chOff x="0" y="0"/>
          <a:chExt cx="0" cy="0"/>
        </a:xfrm>
      </p:grpSpPr>
      <p:pic>
        <p:nvPicPr>
          <p:cNvPr descr="Slide Pattern_white-01.png" id="28" name="Google Shape;28;p6"/>
          <p:cNvPicPr preferRelativeResize="0"/>
          <p:nvPr/>
        </p:nvPicPr>
        <p:blipFill rotWithShape="1">
          <a:blip r:embed="rId2">
            <a:alphaModFix amt="85000"/>
          </a:blip>
          <a:srcRect b="0" l="0" r="0" t="0"/>
          <a:stretch/>
        </p:blipFill>
        <p:spPr>
          <a:xfrm>
            <a:off x="25" y="0"/>
            <a:ext cx="9144000" cy="5143527"/>
          </a:xfrm>
          <a:prstGeom prst="rect">
            <a:avLst/>
          </a:prstGeom>
          <a:noFill/>
          <a:ln>
            <a:noFill/>
          </a:ln>
        </p:spPr>
      </p:pic>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6"/>
          <p:cNvSpPr txBox="1"/>
          <p:nvPr>
            <p:ph type="title"/>
          </p:nvPr>
        </p:nvSpPr>
        <p:spPr>
          <a:xfrm>
            <a:off x="708900" y="1450700"/>
            <a:ext cx="7726200" cy="9840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52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with subtitle">
  <p:cSld name="SECTION_HEADER_2_1">
    <p:bg>
      <p:bgPr>
        <a:solidFill>
          <a:srgbClr val="FFFFFF"/>
        </a:solidFill>
      </p:bgPr>
    </p:bg>
    <p:spTree>
      <p:nvGrpSpPr>
        <p:cNvPr id="31" name="Shape 31"/>
        <p:cNvGrpSpPr/>
        <p:nvPr/>
      </p:nvGrpSpPr>
      <p:grpSpPr>
        <a:xfrm>
          <a:off x="0" y="0"/>
          <a:ext cx="0" cy="0"/>
          <a:chOff x="0" y="0"/>
          <a:chExt cx="0" cy="0"/>
        </a:xfrm>
      </p:grpSpPr>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 name="Google Shape;33;p7"/>
          <p:cNvSpPr txBox="1"/>
          <p:nvPr>
            <p:ph type="title"/>
          </p:nvPr>
        </p:nvSpPr>
        <p:spPr>
          <a:xfrm>
            <a:off x="708900" y="1450700"/>
            <a:ext cx="7726200" cy="9840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52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7"/>
          <p:cNvSpPr txBox="1"/>
          <p:nvPr>
            <p:ph idx="1" type="subTitle"/>
          </p:nvPr>
        </p:nvSpPr>
        <p:spPr>
          <a:xfrm>
            <a:off x="708900" y="2615875"/>
            <a:ext cx="7726200" cy="1066800"/>
          </a:xfrm>
          <a:prstGeom prst="rect">
            <a:avLst/>
          </a:prstGeom>
          <a:noFill/>
          <a:ln>
            <a:noFill/>
          </a:ln>
        </p:spPr>
        <p:txBody>
          <a:bodyPr anchorCtr="0" anchor="ctr" bIns="91425" lIns="91425" spcFirstLastPara="1" rIns="91425" wrap="square" tIns="91425"/>
          <a:lstStyle>
            <a:lvl1pPr lvl="0">
              <a:spcBef>
                <a:spcPts val="0"/>
              </a:spcBef>
              <a:spcAft>
                <a:spcPts val="0"/>
              </a:spcAft>
              <a:buNone/>
              <a:defRPr sz="2400">
                <a:latin typeface="Source Serif Pro"/>
                <a:ea typeface="Source Serif Pro"/>
                <a:cs typeface="Source Serif Pro"/>
                <a:sym typeface="Source Serif Pro"/>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white">
  <p:cSld name="SECTION_HEADER_2_1_1">
    <p:bg>
      <p:bgPr>
        <a:solidFill>
          <a:srgbClr val="FFFFFF"/>
        </a:solidFill>
      </p:bgPr>
    </p:bg>
    <p:spTree>
      <p:nvGrpSpPr>
        <p:cNvPr id="35" name="Shape 35"/>
        <p:cNvGrpSpPr/>
        <p:nvPr/>
      </p:nvGrpSpPr>
      <p:grpSpPr>
        <a:xfrm>
          <a:off x="0" y="0"/>
          <a:ext cx="0" cy="0"/>
          <a:chOff x="0" y="0"/>
          <a:chExt cx="0" cy="0"/>
        </a:xfrm>
      </p:grpSpPr>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wm-stacklogo.png" id="37" name="Google Shape;37;p8"/>
          <p:cNvPicPr preferRelativeResize="0"/>
          <p:nvPr/>
        </p:nvPicPr>
        <p:blipFill>
          <a:blip r:embed="rId2">
            <a:alphaModFix/>
          </a:blip>
          <a:stretch>
            <a:fillRect/>
          </a:stretch>
        </p:blipFill>
        <p:spPr>
          <a:xfrm>
            <a:off x="4038600" y="4025950"/>
            <a:ext cx="1066801" cy="1066801"/>
          </a:xfrm>
          <a:prstGeom prst="rect">
            <a:avLst/>
          </a:prstGeom>
          <a:noFill/>
          <a:ln>
            <a:noFill/>
          </a:ln>
        </p:spPr>
      </p:pic>
      <p:sp>
        <p:nvSpPr>
          <p:cNvPr id="38" name="Google Shape;38;p8"/>
          <p:cNvSpPr txBox="1"/>
          <p:nvPr>
            <p:ph type="title"/>
          </p:nvPr>
        </p:nvSpPr>
        <p:spPr>
          <a:xfrm>
            <a:off x="708900" y="1450700"/>
            <a:ext cx="7726200" cy="9840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b="1" sz="5200">
                <a:solidFill>
                  <a:srgbClr val="FFFFFF"/>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int with vertical photo on white">
  <p:cSld name="SECTION_HEADER_2_1_2">
    <p:bg>
      <p:bgPr>
        <a:solidFill>
          <a:srgbClr val="FFFFFF"/>
        </a:solidFill>
      </p:bgPr>
    </p:bg>
    <p:spTree>
      <p:nvGrpSpPr>
        <p:cNvPr id="39" name="Shape 39"/>
        <p:cNvGrpSpPr/>
        <p:nvPr/>
      </p:nvGrpSpPr>
      <p:grpSpPr>
        <a:xfrm>
          <a:off x="0" y="0"/>
          <a:ext cx="0" cy="0"/>
          <a:chOff x="0" y="0"/>
          <a:chExt cx="0" cy="0"/>
        </a:xfrm>
      </p:grpSpPr>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1" name="Google Shape;41;p9"/>
          <p:cNvSpPr txBox="1"/>
          <p:nvPr>
            <p:ph type="title"/>
          </p:nvPr>
        </p:nvSpPr>
        <p:spPr>
          <a:xfrm>
            <a:off x="279725" y="228600"/>
            <a:ext cx="3993300" cy="984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34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 name="Google Shape;42;p9"/>
          <p:cNvSpPr/>
          <p:nvPr/>
        </p:nvSpPr>
        <p:spPr>
          <a:xfrm>
            <a:off x="4581650" y="50"/>
            <a:ext cx="4562400" cy="51435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9"/>
          <p:cNvSpPr txBox="1"/>
          <p:nvPr>
            <p:ph idx="1" type="body"/>
          </p:nvPr>
        </p:nvSpPr>
        <p:spPr>
          <a:xfrm>
            <a:off x="287600" y="1504325"/>
            <a:ext cx="3971100" cy="3252000"/>
          </a:xfrm>
          <a:prstGeom prst="rect">
            <a:avLst/>
          </a:prstGeom>
          <a:noFill/>
          <a:ln>
            <a:noFill/>
          </a:ln>
        </p:spPr>
        <p:txBody>
          <a:bodyPr anchorCtr="0" anchor="t" bIns="91425" lIns="91425" spcFirstLastPara="1" rIns="91425" wrap="square" tIns="91425"/>
          <a:lstStyle>
            <a:lvl1pPr indent="-342900" lvl="0" marL="457200">
              <a:spcBef>
                <a:spcPts val="0"/>
              </a:spcBef>
              <a:spcAft>
                <a:spcPts val="0"/>
              </a:spcAft>
              <a:buSzPts val="1800"/>
              <a:buFont typeface="Source Serif Pro"/>
              <a:buChar char="●"/>
              <a:defRPr sz="1800">
                <a:latin typeface="Source Serif Pro"/>
                <a:ea typeface="Source Serif Pro"/>
                <a:cs typeface="Source Serif Pro"/>
                <a:sym typeface="Source Serif Pro"/>
              </a:defRPr>
            </a:lvl1pPr>
            <a:lvl2pPr indent="-342900" lvl="1" marL="914400">
              <a:spcBef>
                <a:spcPts val="0"/>
              </a:spcBef>
              <a:spcAft>
                <a:spcPts val="0"/>
              </a:spcAft>
              <a:buSzPts val="1800"/>
              <a:buFont typeface="Source Serif Pro"/>
              <a:buChar char="○"/>
              <a:defRPr sz="1800">
                <a:latin typeface="Source Serif Pro"/>
                <a:ea typeface="Source Serif Pro"/>
                <a:cs typeface="Source Serif Pro"/>
                <a:sym typeface="Source Serif Pro"/>
              </a:defRPr>
            </a:lvl2pPr>
            <a:lvl3pPr indent="-342900" lvl="2" marL="1371600">
              <a:spcBef>
                <a:spcPts val="0"/>
              </a:spcBef>
              <a:spcAft>
                <a:spcPts val="0"/>
              </a:spcAft>
              <a:buSzPts val="1800"/>
              <a:buFont typeface="Source Serif Pro"/>
              <a:buChar char="■"/>
              <a:defRPr sz="1800">
                <a:latin typeface="Source Serif Pro"/>
                <a:ea typeface="Source Serif Pro"/>
                <a:cs typeface="Source Serif Pro"/>
                <a:sym typeface="Source Serif Pro"/>
              </a:defRPr>
            </a:lvl3pPr>
            <a:lvl4pPr indent="-342900" lvl="3" marL="1828800">
              <a:spcBef>
                <a:spcPts val="0"/>
              </a:spcBef>
              <a:spcAft>
                <a:spcPts val="0"/>
              </a:spcAft>
              <a:buSzPts val="1800"/>
              <a:buFont typeface="Source Serif Pro"/>
              <a:buChar char="●"/>
              <a:defRPr sz="1800">
                <a:latin typeface="Source Serif Pro"/>
                <a:ea typeface="Source Serif Pro"/>
                <a:cs typeface="Source Serif Pro"/>
                <a:sym typeface="Source Serif Pro"/>
              </a:defRPr>
            </a:lvl4pPr>
            <a:lvl5pPr indent="-342900" lvl="4" marL="2286000">
              <a:spcBef>
                <a:spcPts val="0"/>
              </a:spcBef>
              <a:spcAft>
                <a:spcPts val="0"/>
              </a:spcAft>
              <a:buSzPts val="1800"/>
              <a:buFont typeface="Source Serif Pro"/>
              <a:buChar char="○"/>
              <a:defRPr sz="1800">
                <a:latin typeface="Source Serif Pro"/>
                <a:ea typeface="Source Serif Pro"/>
                <a:cs typeface="Source Serif Pro"/>
                <a:sym typeface="Source Serif Pro"/>
              </a:defRPr>
            </a:lvl5pPr>
            <a:lvl6pPr indent="-342900" lvl="5" marL="2743200">
              <a:spcBef>
                <a:spcPts val="0"/>
              </a:spcBef>
              <a:spcAft>
                <a:spcPts val="0"/>
              </a:spcAft>
              <a:buSzPts val="1800"/>
              <a:buFont typeface="Source Serif Pro"/>
              <a:buChar char="■"/>
              <a:defRPr sz="1800">
                <a:latin typeface="Source Serif Pro"/>
                <a:ea typeface="Source Serif Pro"/>
                <a:cs typeface="Source Serif Pro"/>
                <a:sym typeface="Source Serif Pro"/>
              </a:defRPr>
            </a:lvl6pPr>
            <a:lvl7pPr indent="-342900" lvl="6" marL="3200400">
              <a:spcBef>
                <a:spcPts val="0"/>
              </a:spcBef>
              <a:spcAft>
                <a:spcPts val="0"/>
              </a:spcAft>
              <a:buSzPts val="1800"/>
              <a:buFont typeface="Source Serif Pro"/>
              <a:buChar char="●"/>
              <a:defRPr sz="1800">
                <a:latin typeface="Source Serif Pro"/>
                <a:ea typeface="Source Serif Pro"/>
                <a:cs typeface="Source Serif Pro"/>
                <a:sym typeface="Source Serif Pro"/>
              </a:defRPr>
            </a:lvl7pPr>
            <a:lvl8pPr indent="-342900" lvl="7" marL="3657600">
              <a:spcBef>
                <a:spcPts val="0"/>
              </a:spcBef>
              <a:spcAft>
                <a:spcPts val="0"/>
              </a:spcAft>
              <a:buSzPts val="1800"/>
              <a:buFont typeface="Source Serif Pro"/>
              <a:buChar char="○"/>
              <a:defRPr sz="1800">
                <a:latin typeface="Source Serif Pro"/>
                <a:ea typeface="Source Serif Pro"/>
                <a:cs typeface="Source Serif Pro"/>
                <a:sym typeface="Source Serif Pro"/>
              </a:defRPr>
            </a:lvl8pPr>
            <a:lvl9pPr indent="-342900" lvl="8" marL="4114800">
              <a:spcBef>
                <a:spcPts val="0"/>
              </a:spcBef>
              <a:spcAft>
                <a:spcPts val="0"/>
              </a:spcAft>
              <a:buSzPts val="1800"/>
              <a:buFont typeface="Source Serif Pro"/>
              <a:buChar char="■"/>
              <a:defRPr sz="1800">
                <a:latin typeface="Source Serif Pro"/>
                <a:ea typeface="Source Serif Pro"/>
                <a:cs typeface="Source Serif Pro"/>
                <a:sym typeface="Source Serif Pr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int with vertical photo on blue">
  <p:cSld name="SECTION_HEADER_2_1_2_1">
    <p:bg>
      <p:bgPr>
        <a:solidFill>
          <a:srgbClr val="0063BF"/>
        </a:solidFill>
      </p:bgPr>
    </p:bg>
    <p:spTree>
      <p:nvGrpSpPr>
        <p:cNvPr id="44" name="Shape 44"/>
        <p:cNvGrpSpPr/>
        <p:nvPr/>
      </p:nvGrpSpPr>
      <p:grpSpPr>
        <a:xfrm>
          <a:off x="0" y="0"/>
          <a:ext cx="0" cy="0"/>
          <a:chOff x="0" y="0"/>
          <a:chExt cx="0" cy="0"/>
        </a:xfrm>
      </p:grpSpPr>
      <p:pic>
        <p:nvPicPr>
          <p:cNvPr descr="Slide Pattern-01.png" id="45" name="Google Shape;45;p1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10"/>
          <p:cNvSpPr txBox="1"/>
          <p:nvPr>
            <p:ph type="title"/>
          </p:nvPr>
        </p:nvSpPr>
        <p:spPr>
          <a:xfrm>
            <a:off x="279725" y="228600"/>
            <a:ext cx="3993300" cy="984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4800">
                <a:solidFill>
                  <a:srgbClr val="FFFFFF"/>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 name="Google Shape;48;p10"/>
          <p:cNvSpPr/>
          <p:nvPr/>
        </p:nvSpPr>
        <p:spPr>
          <a:xfrm>
            <a:off x="4581650" y="50"/>
            <a:ext cx="4562400" cy="51435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1.xml"/><Relationship Id="rId11" Type="http://schemas.openxmlformats.org/officeDocument/2006/relationships/slideLayout" Target="../slideLayouts/slideLayout32.xml"/><Relationship Id="rId22" Type="http://schemas.openxmlformats.org/officeDocument/2006/relationships/theme" Target="../theme/theme3.xml"/><Relationship Id="rId10" Type="http://schemas.openxmlformats.org/officeDocument/2006/relationships/slideLayout" Target="../slideLayouts/slideLayout31.xml"/><Relationship Id="rId21" Type="http://schemas.openxmlformats.org/officeDocument/2006/relationships/slideLayout" Target="../slideLayouts/slideLayout42.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5" Type="http://schemas.openxmlformats.org/officeDocument/2006/relationships/slideLayout" Target="../slideLayouts/slideLayout26.xml"/><Relationship Id="rId19" Type="http://schemas.openxmlformats.org/officeDocument/2006/relationships/slideLayout" Target="../slideLayouts/slideLayout40.xml"/><Relationship Id="rId6" Type="http://schemas.openxmlformats.org/officeDocument/2006/relationships/slideLayout" Target="../slideLayouts/slideLayout27.xml"/><Relationship Id="rId18" Type="http://schemas.openxmlformats.org/officeDocument/2006/relationships/slideLayout" Target="../slideLayouts/slideLayout39.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latin typeface="Montserrat"/>
              <a:ea typeface="Montserrat"/>
              <a:cs typeface="Montserrat"/>
              <a:sym typeface="Montserrat"/>
            </a:endParaRPr>
          </a:p>
        </p:txBody>
      </p:sp>
      <p:sp>
        <p:nvSpPr>
          <p:cNvPr id="8" name="Google Shape;8;p1"/>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800">
              <a:solidFill>
                <a:srgbClr val="595959"/>
              </a:solidFill>
              <a:latin typeface="Source Serif Pro"/>
              <a:ea typeface="Source Serif Pro"/>
              <a:cs typeface="Source Serif Pro"/>
              <a:sym typeface="Source Serif Pr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rgbClr val="FFFFFF"/>
        </a:solidFill>
      </p:bgPr>
    </p:bg>
    <p:spTree>
      <p:nvGrpSpPr>
        <p:cNvPr id="97" name="Shape 97"/>
        <p:cNvGrpSpPr/>
        <p:nvPr/>
      </p:nvGrpSpPr>
      <p:grpSpPr>
        <a:xfrm>
          <a:off x="0" y="0"/>
          <a:ext cx="0" cy="0"/>
          <a:chOff x="0" y="0"/>
          <a:chExt cx="0" cy="0"/>
        </a:xfrm>
      </p:grpSpPr>
      <p:sp>
        <p:nvSpPr>
          <p:cNvPr id="98" name="Google Shape;9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2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latin typeface="Montserrat"/>
              <a:ea typeface="Montserrat"/>
              <a:cs typeface="Montserrat"/>
              <a:sym typeface="Montserrat"/>
            </a:endParaRPr>
          </a:p>
        </p:txBody>
      </p:sp>
      <p:sp>
        <p:nvSpPr>
          <p:cNvPr id="100" name="Google Shape;100;p23"/>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800">
              <a:solidFill>
                <a:srgbClr val="595959"/>
              </a:solidFill>
              <a:latin typeface="Source Serif Pro"/>
              <a:ea typeface="Source Serif Pro"/>
              <a:cs typeface="Source Serif Pro"/>
              <a:sym typeface="Source Serif Pro"/>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hyperlink" Target="https://www.mediawiki.org/wiki/Manual:Bots" TargetMode="Externa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hyperlink" Target="https://wikitech.wikimedia.org/wiki/Analytics" TargetMode="External"/><Relationship Id="rId4" Type="http://schemas.openxmlformats.org/officeDocument/2006/relationships/hyperlink" Target="http://drive.google.com/file/d/0B9eITFGURvr6SndYWGMtUms5cjQ/view" TargetMode="External"/><Relationship Id="rId5"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20.jpg"/><Relationship Id="rId6"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hyperlink" Target="https://www.mediawiki.org/wiki/How_to_contribute" TargetMode="External"/><Relationship Id="rId4" Type="http://schemas.openxmlformats.org/officeDocument/2006/relationships/hyperlink" Target="https://www.mediawiki.org/wiki/New_Developer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4.jpg"/><Relationship Id="rId4" Type="http://schemas.openxmlformats.org/officeDocument/2006/relationships/image" Target="../media/image13.png"/><Relationship Id="rId5" Type="http://schemas.openxmlformats.org/officeDocument/2006/relationships/image" Target="../media/image25.png"/><Relationship Id="rId6" Type="http://schemas.openxmlformats.org/officeDocument/2006/relationships/image" Target="../media/image21.png"/><Relationship Id="rId7"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hyperlink" Target="https://creativecommons.org/licenses/by-sa/4.0/deed.e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image" Target="../media/image6.png"/><Relationship Id="rId5"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hyperlink" Target="https://creativecommons.org/licenses/by-sa/4.0/deed.en" TargetMode="External"/><Relationship Id="rId4" Type="http://schemas.openxmlformats.org/officeDocument/2006/relationships/hyperlink" Target="https://commons.wikimedia.org/wiki/User:MGalloway_(WMF)" TargetMode="External"/><Relationship Id="rId5" Type="http://schemas.openxmlformats.org/officeDocument/2006/relationships/image" Target="../media/image8.jpg"/><Relationship Id="rId6" Type="http://schemas.openxmlformats.org/officeDocument/2006/relationships/hyperlink" Target="https://www.mediawiki.org/wiki/OR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hyperlink" Target="https://creativecommons.org/licenses/by-sa/4.0/deed.e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966"/>
        </a:solidFill>
      </p:bgPr>
    </p:bg>
    <p:spTree>
      <p:nvGrpSpPr>
        <p:cNvPr id="204" name="Shape 204"/>
        <p:cNvGrpSpPr/>
        <p:nvPr/>
      </p:nvGrpSpPr>
      <p:grpSpPr>
        <a:xfrm>
          <a:off x="0" y="0"/>
          <a:ext cx="0" cy="0"/>
          <a:chOff x="0" y="0"/>
          <a:chExt cx="0" cy="0"/>
        </a:xfrm>
      </p:grpSpPr>
      <p:sp>
        <p:nvSpPr>
          <p:cNvPr id="205" name="Google Shape;205;p45"/>
          <p:cNvSpPr txBox="1"/>
          <p:nvPr>
            <p:ph type="title"/>
          </p:nvPr>
        </p:nvSpPr>
        <p:spPr>
          <a:xfrm>
            <a:off x="708900" y="2079750"/>
            <a:ext cx="7726200" cy="9840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400"/>
              <a:t>Introduction to Wikimedia Technical Areas</a:t>
            </a:r>
            <a:endParaRPr sz="3400"/>
          </a:p>
          <a:p>
            <a:pPr indent="0" lvl="0" marL="0" rtl="0" algn="ctr">
              <a:lnSpc>
                <a:spcPct val="115000"/>
              </a:lnSpc>
              <a:spcBef>
                <a:spcPts val="0"/>
              </a:spcBef>
              <a:spcAft>
                <a:spcPts val="0"/>
              </a:spcAft>
              <a:buNone/>
            </a:pPr>
            <a:r>
              <a:t/>
            </a:r>
            <a:endParaRPr sz="2000"/>
          </a:p>
          <a:p>
            <a:pPr indent="0" lvl="0" marL="0" rtl="0" algn="ctr">
              <a:lnSpc>
                <a:spcPct val="115000"/>
              </a:lnSpc>
              <a:spcBef>
                <a:spcPts val="0"/>
              </a:spcBef>
              <a:spcAft>
                <a:spcPts val="0"/>
              </a:spcAft>
              <a:buNone/>
            </a:pPr>
            <a:r>
              <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0" name="Shape 280"/>
        <p:cNvGrpSpPr/>
        <p:nvPr/>
      </p:nvGrpSpPr>
      <p:grpSpPr>
        <a:xfrm>
          <a:off x="0" y="0"/>
          <a:ext cx="0" cy="0"/>
          <a:chOff x="0" y="0"/>
          <a:chExt cx="0" cy="0"/>
        </a:xfrm>
      </p:grpSpPr>
      <p:sp>
        <p:nvSpPr>
          <p:cNvPr id="281" name="Google Shape;281;p54"/>
          <p:cNvSpPr txBox="1"/>
          <p:nvPr>
            <p:ph idx="1" type="subTitle"/>
          </p:nvPr>
        </p:nvSpPr>
        <p:spPr>
          <a:xfrm>
            <a:off x="311700" y="899800"/>
            <a:ext cx="5874300" cy="2319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434343"/>
                </a:solidFill>
                <a:highlight>
                  <a:schemeClr val="dk1"/>
                </a:highlight>
                <a:latin typeface="Montserrat"/>
                <a:ea typeface="Montserrat"/>
                <a:cs typeface="Montserrat"/>
                <a:sym typeface="Montserrat"/>
              </a:rPr>
              <a:t>What is Structured Data?</a:t>
            </a:r>
            <a:endParaRPr b="1">
              <a:solidFill>
                <a:srgbClr val="434343"/>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434343"/>
                </a:solidFill>
                <a:highlight>
                  <a:srgbClr val="FFFFFF"/>
                </a:highlight>
                <a:latin typeface="Montserrat"/>
                <a:ea typeface="Montserrat"/>
                <a:cs typeface="Montserrat"/>
                <a:sym typeface="Montserrat"/>
              </a:rPr>
              <a:t>Organization of data in a structured format that makes data easily editable, searchable and re-usable </a:t>
            </a:r>
            <a:endParaRPr>
              <a:solidFill>
                <a:srgbClr val="434343"/>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434343"/>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434343"/>
              </a:solidFill>
              <a:highlight>
                <a:srgbClr val="FFFFFF"/>
              </a:highlight>
              <a:latin typeface="Montserrat"/>
              <a:ea typeface="Montserrat"/>
              <a:cs typeface="Montserrat"/>
              <a:sym typeface="Montserrat"/>
            </a:endParaRPr>
          </a:p>
        </p:txBody>
      </p:sp>
      <p:sp>
        <p:nvSpPr>
          <p:cNvPr id="282" name="Google Shape;282;p54"/>
          <p:cNvSpPr/>
          <p:nvPr/>
        </p:nvSpPr>
        <p:spPr>
          <a:xfrm>
            <a:off x="311700" y="317275"/>
            <a:ext cx="8520600" cy="57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434343"/>
                </a:solidFill>
                <a:latin typeface="Montserrat"/>
                <a:ea typeface="Montserrat"/>
                <a:cs typeface="Montserrat"/>
                <a:sym typeface="Montserrat"/>
              </a:rPr>
              <a:t>Structured Data</a:t>
            </a:r>
            <a:endParaRPr sz="2200">
              <a:solidFill>
                <a:srgbClr val="434343"/>
              </a:solidFill>
              <a:latin typeface="Montserrat"/>
              <a:ea typeface="Montserrat"/>
              <a:cs typeface="Montserrat"/>
              <a:sym typeface="Montserrat"/>
            </a:endParaRPr>
          </a:p>
        </p:txBody>
      </p:sp>
      <p:cxnSp>
        <p:nvCxnSpPr>
          <p:cNvPr id="283" name="Google Shape;283;p54"/>
          <p:cNvCxnSpPr/>
          <p:nvPr/>
        </p:nvCxnSpPr>
        <p:spPr>
          <a:xfrm>
            <a:off x="415875" y="820250"/>
            <a:ext cx="603900" cy="0"/>
          </a:xfrm>
          <a:prstGeom prst="straightConnector1">
            <a:avLst/>
          </a:prstGeom>
          <a:noFill/>
          <a:ln cap="flat" cmpd="sng" w="38100">
            <a:solidFill>
              <a:srgbClr val="E06666"/>
            </a:solidFill>
            <a:prstDash val="solid"/>
            <a:round/>
            <a:headEnd len="med" w="med" type="none"/>
            <a:tailEnd len="med" w="med" type="none"/>
          </a:ln>
        </p:spPr>
      </p:cxnSp>
      <p:sp>
        <p:nvSpPr>
          <p:cNvPr id="284" name="Google Shape;284;p54"/>
          <p:cNvSpPr txBox="1"/>
          <p:nvPr>
            <p:ph idx="1" type="subTitle"/>
          </p:nvPr>
        </p:nvSpPr>
        <p:spPr>
          <a:xfrm>
            <a:off x="311700" y="2042800"/>
            <a:ext cx="5938200" cy="1938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434343"/>
                </a:solidFill>
                <a:highlight>
                  <a:schemeClr val="dk1"/>
                </a:highlight>
                <a:latin typeface="Montserrat"/>
                <a:ea typeface="Montserrat"/>
                <a:cs typeface="Montserrat"/>
                <a:sym typeface="Montserrat"/>
              </a:rPr>
              <a:t>Wikidata</a:t>
            </a:r>
            <a:endParaRPr b="1">
              <a:solidFill>
                <a:srgbClr val="434343"/>
              </a:solidFill>
              <a:highlight>
                <a:srgbClr val="FFFFFF"/>
              </a:highlight>
              <a:latin typeface="Montserrat"/>
              <a:ea typeface="Montserrat"/>
              <a:cs typeface="Montserrat"/>
              <a:sym typeface="Montserrat"/>
            </a:endParaRPr>
          </a:p>
          <a:p>
            <a:pPr indent="-317500" lvl="0" marL="457200" rtl="0" algn="l">
              <a:lnSpc>
                <a:spcPct val="150000"/>
              </a:lnSpc>
              <a:spcBef>
                <a:spcPts val="0"/>
              </a:spcBef>
              <a:spcAft>
                <a:spcPts val="0"/>
              </a:spcAft>
              <a:buClr>
                <a:srgbClr val="434343"/>
              </a:buClr>
              <a:buSzPts val="1400"/>
              <a:buFont typeface="Montserrat"/>
              <a:buChar char="●"/>
            </a:pPr>
            <a:r>
              <a:rPr lang="en">
                <a:solidFill>
                  <a:srgbClr val="434343"/>
                </a:solidFill>
                <a:highlight>
                  <a:srgbClr val="FFFFFF"/>
                </a:highlight>
                <a:latin typeface="Montserrat"/>
                <a:ea typeface="Montserrat"/>
                <a:cs typeface="Montserrat"/>
                <a:sym typeface="Montserrat"/>
              </a:rPr>
              <a:t>Central repository of structured data for all Wikimedia sites</a:t>
            </a:r>
            <a:r>
              <a:rPr lang="en">
                <a:solidFill>
                  <a:srgbClr val="434343"/>
                </a:solidFill>
                <a:highlight>
                  <a:srgbClr val="FFFFFF"/>
                </a:highlight>
                <a:latin typeface="Montserrat"/>
                <a:ea typeface="Montserrat"/>
                <a:cs typeface="Montserrat"/>
                <a:sym typeface="Montserrat"/>
              </a:rPr>
              <a:t> </a:t>
            </a:r>
            <a:endParaRPr>
              <a:solidFill>
                <a:srgbClr val="434343"/>
              </a:solidFill>
              <a:highlight>
                <a:srgbClr val="FFFFFF"/>
              </a:highlight>
              <a:latin typeface="Montserrat"/>
              <a:ea typeface="Montserrat"/>
              <a:cs typeface="Montserrat"/>
              <a:sym typeface="Montserrat"/>
            </a:endParaRPr>
          </a:p>
          <a:p>
            <a:pPr indent="-317500" lvl="0" marL="457200" rtl="0" algn="l">
              <a:lnSpc>
                <a:spcPct val="150000"/>
              </a:lnSpc>
              <a:spcBef>
                <a:spcPts val="0"/>
              </a:spcBef>
              <a:spcAft>
                <a:spcPts val="0"/>
              </a:spcAft>
              <a:buClr>
                <a:srgbClr val="434343"/>
              </a:buClr>
              <a:buSzPts val="1400"/>
              <a:buFont typeface="Montserrat"/>
              <a:buChar char="●"/>
            </a:pPr>
            <a:r>
              <a:rPr lang="en">
                <a:solidFill>
                  <a:srgbClr val="434343"/>
                </a:solidFill>
                <a:highlight>
                  <a:srgbClr val="FFFFFF"/>
                </a:highlight>
                <a:latin typeface="Montserrat"/>
                <a:ea typeface="Montserrat"/>
                <a:cs typeface="Montserrat"/>
                <a:sym typeface="Montserrat"/>
              </a:rPr>
              <a:t>Skills required: PHP, Javascript </a:t>
            </a:r>
            <a:endParaRPr>
              <a:solidFill>
                <a:srgbClr val="434343"/>
              </a:solidFill>
              <a:highlight>
                <a:srgbClr val="FFFFFF"/>
              </a:highlight>
              <a:latin typeface="Montserrat"/>
              <a:ea typeface="Montserrat"/>
              <a:cs typeface="Montserrat"/>
              <a:sym typeface="Montserrat"/>
            </a:endParaRPr>
          </a:p>
        </p:txBody>
      </p:sp>
      <p:pic>
        <p:nvPicPr>
          <p:cNvPr id="285" name="Google Shape;285;p54"/>
          <p:cNvPicPr preferRelativeResize="0"/>
          <p:nvPr/>
        </p:nvPicPr>
        <p:blipFill>
          <a:blip r:embed="rId3">
            <a:alphaModFix/>
          </a:blip>
          <a:stretch>
            <a:fillRect/>
          </a:stretch>
        </p:blipFill>
        <p:spPr>
          <a:xfrm>
            <a:off x="6249950" y="894186"/>
            <a:ext cx="2582342" cy="1655288"/>
          </a:xfrm>
          <a:prstGeom prst="rect">
            <a:avLst/>
          </a:prstGeom>
          <a:noFill/>
          <a:ln cap="flat" cmpd="sng" w="9525">
            <a:solidFill>
              <a:srgbClr val="D9D9D9"/>
            </a:solidFill>
            <a:prstDash val="solid"/>
            <a:round/>
            <a:headEnd len="sm" w="sm" type="none"/>
            <a:tailEnd len="sm" w="sm" type="none"/>
          </a:ln>
        </p:spPr>
      </p:pic>
      <p:pic>
        <p:nvPicPr>
          <p:cNvPr id="286" name="Google Shape;286;p54"/>
          <p:cNvPicPr preferRelativeResize="0"/>
          <p:nvPr/>
        </p:nvPicPr>
        <p:blipFill>
          <a:blip r:embed="rId4">
            <a:alphaModFix/>
          </a:blip>
          <a:stretch>
            <a:fillRect/>
          </a:stretch>
        </p:blipFill>
        <p:spPr>
          <a:xfrm>
            <a:off x="6485001" y="2952500"/>
            <a:ext cx="2112251" cy="1938575"/>
          </a:xfrm>
          <a:prstGeom prst="rect">
            <a:avLst/>
          </a:prstGeom>
          <a:noFill/>
          <a:ln cap="flat" cmpd="sng" w="9525">
            <a:solidFill>
              <a:srgbClr val="D9D9D9"/>
            </a:solidFill>
            <a:prstDash val="solid"/>
            <a:round/>
            <a:headEnd len="sm" w="sm" type="none"/>
            <a:tailEnd len="sm" w="sm" type="none"/>
          </a:ln>
        </p:spPr>
      </p:pic>
      <p:sp>
        <p:nvSpPr>
          <p:cNvPr id="287" name="Google Shape;287;p54"/>
          <p:cNvSpPr txBox="1"/>
          <p:nvPr>
            <p:ph idx="1" type="subTitle"/>
          </p:nvPr>
        </p:nvSpPr>
        <p:spPr>
          <a:xfrm>
            <a:off x="5601525" y="2435550"/>
            <a:ext cx="3903000" cy="2628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i="1" sz="1000">
              <a:solidFill>
                <a:srgbClr val="252525"/>
              </a:solidFill>
              <a:highlight>
                <a:srgbClr val="FFFFFF"/>
              </a:highlight>
              <a:latin typeface="Montserrat"/>
              <a:ea typeface="Montserrat"/>
              <a:cs typeface="Montserrat"/>
              <a:sym typeface="Montserrat"/>
            </a:endParaRPr>
          </a:p>
          <a:p>
            <a:pPr indent="0" lvl="0" marL="0" rtl="0" algn="ctr">
              <a:lnSpc>
                <a:spcPct val="150000"/>
              </a:lnSpc>
              <a:spcBef>
                <a:spcPts val="0"/>
              </a:spcBef>
              <a:spcAft>
                <a:spcPts val="0"/>
              </a:spcAft>
              <a:buNone/>
            </a:pPr>
            <a:r>
              <a:rPr lang="en" sz="800">
                <a:solidFill>
                  <a:srgbClr val="434343"/>
                </a:solidFill>
                <a:highlight>
                  <a:srgbClr val="FFFFFF"/>
                </a:highlight>
                <a:latin typeface="Montserrat"/>
                <a:ea typeface="Montserrat"/>
                <a:cs typeface="Montserrat"/>
                <a:sym typeface="Montserrat"/>
              </a:rPr>
              <a:t>Screenshot of Wikidata item on Barcelona </a:t>
            </a:r>
            <a:endParaRPr sz="800">
              <a:solidFill>
                <a:srgbClr val="434343"/>
              </a:solidFill>
              <a:highlight>
                <a:srgbClr val="FFFFFF"/>
              </a:highlight>
              <a:latin typeface="Montserrat"/>
              <a:ea typeface="Montserrat"/>
              <a:cs typeface="Montserrat"/>
              <a:sym typeface="Montserrat"/>
            </a:endParaRPr>
          </a:p>
        </p:txBody>
      </p:sp>
      <p:sp>
        <p:nvSpPr>
          <p:cNvPr id="288" name="Google Shape;288;p54"/>
          <p:cNvSpPr txBox="1"/>
          <p:nvPr>
            <p:ph idx="1" type="subTitle"/>
          </p:nvPr>
        </p:nvSpPr>
        <p:spPr>
          <a:xfrm>
            <a:off x="5601525" y="4797750"/>
            <a:ext cx="3903000" cy="2628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i="1" sz="1000">
              <a:solidFill>
                <a:srgbClr val="252525"/>
              </a:solidFill>
              <a:highlight>
                <a:srgbClr val="FFFFFF"/>
              </a:highlight>
              <a:latin typeface="Montserrat"/>
              <a:ea typeface="Montserrat"/>
              <a:cs typeface="Montserrat"/>
              <a:sym typeface="Montserrat"/>
            </a:endParaRPr>
          </a:p>
          <a:p>
            <a:pPr indent="0" lvl="0" marL="0" rtl="0" algn="ctr">
              <a:lnSpc>
                <a:spcPct val="150000"/>
              </a:lnSpc>
              <a:spcBef>
                <a:spcPts val="0"/>
              </a:spcBef>
              <a:spcAft>
                <a:spcPts val="0"/>
              </a:spcAft>
              <a:buNone/>
            </a:pPr>
            <a:r>
              <a:rPr lang="en" sz="800">
                <a:solidFill>
                  <a:srgbClr val="434343"/>
                </a:solidFill>
                <a:highlight>
                  <a:srgbClr val="FFFFFF"/>
                </a:highlight>
                <a:latin typeface="Montserrat"/>
                <a:ea typeface="Montserrat"/>
                <a:cs typeface="Montserrat"/>
                <a:sym typeface="Montserrat"/>
              </a:rPr>
              <a:t>Screenshot of Wikidata puzzle game </a:t>
            </a:r>
            <a:endParaRPr sz="800">
              <a:solidFill>
                <a:srgbClr val="434343"/>
              </a:solidFill>
              <a:highlight>
                <a:srgbClr val="FFFFFF"/>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2" name="Shape 292"/>
        <p:cNvGrpSpPr/>
        <p:nvPr/>
      </p:nvGrpSpPr>
      <p:grpSpPr>
        <a:xfrm>
          <a:off x="0" y="0"/>
          <a:ext cx="0" cy="0"/>
          <a:chOff x="0" y="0"/>
          <a:chExt cx="0" cy="0"/>
        </a:xfrm>
      </p:grpSpPr>
      <p:sp>
        <p:nvSpPr>
          <p:cNvPr id="293" name="Google Shape;293;p55"/>
          <p:cNvSpPr/>
          <p:nvPr/>
        </p:nvSpPr>
        <p:spPr>
          <a:xfrm>
            <a:off x="339700" y="317275"/>
            <a:ext cx="8520600" cy="57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434343"/>
                </a:solidFill>
                <a:latin typeface="Montserrat"/>
                <a:ea typeface="Montserrat"/>
                <a:cs typeface="Montserrat"/>
                <a:sym typeface="Montserrat"/>
              </a:rPr>
              <a:t>Gadgets and User scripts</a:t>
            </a:r>
            <a:endParaRPr sz="2200">
              <a:solidFill>
                <a:srgbClr val="434343"/>
              </a:solidFill>
              <a:latin typeface="Montserrat"/>
              <a:ea typeface="Montserrat"/>
              <a:cs typeface="Montserrat"/>
              <a:sym typeface="Montserrat"/>
            </a:endParaRPr>
          </a:p>
        </p:txBody>
      </p:sp>
      <p:sp>
        <p:nvSpPr>
          <p:cNvPr id="294" name="Google Shape;294;p55"/>
          <p:cNvSpPr txBox="1"/>
          <p:nvPr>
            <p:ph idx="1" type="subTitle"/>
          </p:nvPr>
        </p:nvSpPr>
        <p:spPr>
          <a:xfrm>
            <a:off x="339700" y="1292675"/>
            <a:ext cx="3783000" cy="37620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SzPts val="1100"/>
              <a:buNone/>
            </a:pPr>
            <a:r>
              <a:rPr b="1" lang="en">
                <a:solidFill>
                  <a:srgbClr val="434343"/>
                </a:solidFill>
                <a:highlight>
                  <a:schemeClr val="dk1"/>
                </a:highlight>
                <a:latin typeface="Montserrat"/>
                <a:ea typeface="Montserrat"/>
                <a:cs typeface="Montserrat"/>
                <a:sym typeface="Montserrat"/>
              </a:rPr>
              <a:t>What are Gadgets?</a:t>
            </a:r>
            <a:endParaRPr b="1">
              <a:solidFill>
                <a:srgbClr val="434343"/>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434343"/>
                </a:solidFill>
                <a:highlight>
                  <a:schemeClr val="dk1"/>
                </a:highlight>
                <a:latin typeface="Montserrat"/>
                <a:ea typeface="Montserrat"/>
                <a:cs typeface="Montserrat"/>
                <a:sym typeface="Montserrat"/>
              </a:rPr>
              <a:t>Standard, on-wiki user scripts that extend the functionality of MediaWiki</a:t>
            </a:r>
            <a:endParaRPr>
              <a:solidFill>
                <a:srgbClr val="434343"/>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434343"/>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rgbClr val="434343"/>
                </a:solidFill>
                <a:highlight>
                  <a:schemeClr val="dk1"/>
                </a:highlight>
                <a:latin typeface="Montserrat"/>
                <a:ea typeface="Montserrat"/>
                <a:cs typeface="Montserrat"/>
                <a:sym typeface="Montserrat"/>
              </a:rPr>
              <a:t>HotCat</a:t>
            </a:r>
            <a:endParaRPr b="1">
              <a:solidFill>
                <a:srgbClr val="434343"/>
              </a:solidFill>
              <a:highlight>
                <a:schemeClr val="dk1"/>
              </a:highlight>
              <a:latin typeface="Montserrat"/>
              <a:ea typeface="Montserrat"/>
              <a:cs typeface="Montserrat"/>
              <a:sym typeface="Montserrat"/>
            </a:endParaRPr>
          </a:p>
          <a:p>
            <a:pPr indent="-317500" lvl="0" marL="457200" rtl="0" algn="l">
              <a:lnSpc>
                <a:spcPct val="150000"/>
              </a:lnSpc>
              <a:spcBef>
                <a:spcPts val="0"/>
              </a:spcBef>
              <a:spcAft>
                <a:spcPts val="0"/>
              </a:spcAft>
              <a:buClr>
                <a:srgbClr val="434343"/>
              </a:buClr>
              <a:buSzPts val="1400"/>
              <a:buFont typeface="Montserrat"/>
              <a:buChar char="●"/>
            </a:pPr>
            <a:r>
              <a:rPr lang="en">
                <a:solidFill>
                  <a:srgbClr val="222222"/>
                </a:solidFill>
                <a:highlight>
                  <a:srgbClr val="FFFFFF"/>
                </a:highlight>
                <a:latin typeface="Montserrat"/>
                <a:ea typeface="Montserrat"/>
                <a:cs typeface="Montserrat"/>
                <a:sym typeface="Montserrat"/>
              </a:rPr>
              <a:t>Helps registered users easily remove, change, and add categories to Wikipedia pages</a:t>
            </a:r>
            <a:endParaRPr>
              <a:solidFill>
                <a:srgbClr val="222222"/>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0063BF"/>
              </a:solidFill>
              <a:highlight>
                <a:srgbClr val="FFFFFF"/>
              </a:highlight>
              <a:latin typeface="Montserrat"/>
              <a:ea typeface="Montserrat"/>
              <a:cs typeface="Montserrat"/>
              <a:sym typeface="Montserrat"/>
            </a:endParaRPr>
          </a:p>
        </p:txBody>
      </p:sp>
      <p:cxnSp>
        <p:nvCxnSpPr>
          <p:cNvPr id="295" name="Google Shape;295;p55"/>
          <p:cNvCxnSpPr/>
          <p:nvPr/>
        </p:nvCxnSpPr>
        <p:spPr>
          <a:xfrm>
            <a:off x="462563" y="820250"/>
            <a:ext cx="603900" cy="0"/>
          </a:xfrm>
          <a:prstGeom prst="straightConnector1">
            <a:avLst/>
          </a:prstGeom>
          <a:noFill/>
          <a:ln cap="flat" cmpd="sng" w="38100">
            <a:solidFill>
              <a:srgbClr val="3C78D8"/>
            </a:solidFill>
            <a:prstDash val="solid"/>
            <a:round/>
            <a:headEnd len="med" w="med" type="none"/>
            <a:tailEnd len="med" w="med" type="none"/>
          </a:ln>
        </p:spPr>
      </p:cxnSp>
      <p:sp>
        <p:nvSpPr>
          <p:cNvPr id="296" name="Google Shape;296;p55"/>
          <p:cNvSpPr txBox="1"/>
          <p:nvPr>
            <p:ph idx="1" type="subTitle"/>
          </p:nvPr>
        </p:nvSpPr>
        <p:spPr>
          <a:xfrm>
            <a:off x="4264450" y="3292325"/>
            <a:ext cx="4572600" cy="2334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800">
                <a:solidFill>
                  <a:srgbClr val="252525"/>
                </a:solidFill>
                <a:highlight>
                  <a:srgbClr val="FFFFFF"/>
                </a:highlight>
                <a:latin typeface="Montserrat"/>
                <a:ea typeface="Montserrat"/>
                <a:cs typeface="Montserrat"/>
                <a:sym typeface="Montserrat"/>
              </a:rPr>
              <a:t>Screenshot of Gadget: HotCat </a:t>
            </a:r>
            <a:endParaRPr sz="800">
              <a:solidFill>
                <a:srgbClr val="252525"/>
              </a:solidFill>
              <a:highlight>
                <a:srgbClr val="FFFFFF"/>
              </a:highlight>
              <a:latin typeface="Montserrat"/>
              <a:ea typeface="Montserrat"/>
              <a:cs typeface="Montserrat"/>
              <a:sym typeface="Montserrat"/>
            </a:endParaRPr>
          </a:p>
        </p:txBody>
      </p:sp>
      <p:pic>
        <p:nvPicPr>
          <p:cNvPr id="297" name="Google Shape;297;p55"/>
          <p:cNvPicPr preferRelativeResize="0"/>
          <p:nvPr/>
        </p:nvPicPr>
        <p:blipFill>
          <a:blip r:embed="rId3">
            <a:alphaModFix/>
          </a:blip>
          <a:stretch>
            <a:fillRect/>
          </a:stretch>
        </p:blipFill>
        <p:spPr>
          <a:xfrm>
            <a:off x="4264449" y="1766899"/>
            <a:ext cx="4608099" cy="1439125"/>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1" name="Shape 301"/>
        <p:cNvGrpSpPr/>
        <p:nvPr/>
      </p:nvGrpSpPr>
      <p:grpSpPr>
        <a:xfrm>
          <a:off x="0" y="0"/>
          <a:ext cx="0" cy="0"/>
          <a:chOff x="0" y="0"/>
          <a:chExt cx="0" cy="0"/>
        </a:xfrm>
      </p:grpSpPr>
      <p:sp>
        <p:nvSpPr>
          <p:cNvPr id="302" name="Google Shape;302;p56"/>
          <p:cNvSpPr txBox="1"/>
          <p:nvPr>
            <p:ph idx="1" type="subTitle"/>
          </p:nvPr>
        </p:nvSpPr>
        <p:spPr>
          <a:xfrm>
            <a:off x="311700" y="2119000"/>
            <a:ext cx="5533200" cy="2319600"/>
          </a:xfrm>
          <a:prstGeom prst="rect">
            <a:avLst/>
          </a:prstGeom>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rgbClr val="434343"/>
              </a:buClr>
              <a:buSzPts val="1400"/>
              <a:buFont typeface="Montserrat"/>
              <a:buChar char="●"/>
            </a:pPr>
            <a:r>
              <a:rPr lang="en">
                <a:solidFill>
                  <a:srgbClr val="434343"/>
                </a:solidFill>
                <a:highlight>
                  <a:srgbClr val="FFFFFF"/>
                </a:highlight>
                <a:latin typeface="Montserrat"/>
                <a:ea typeface="Montserrat"/>
                <a:cs typeface="Montserrat"/>
                <a:sym typeface="Montserrat"/>
              </a:rPr>
              <a:t>Automated tools that help perform tedious or repetitive tasks related to a wiki (e.g. spell check, revert vandalism) </a:t>
            </a:r>
            <a:endParaRPr>
              <a:solidFill>
                <a:srgbClr val="434343"/>
              </a:solidFill>
              <a:highlight>
                <a:srgbClr val="FFFFFF"/>
              </a:highlight>
              <a:latin typeface="Montserrat"/>
              <a:ea typeface="Montserrat"/>
              <a:cs typeface="Montserrat"/>
              <a:sym typeface="Montserrat"/>
            </a:endParaRPr>
          </a:p>
          <a:p>
            <a:pPr indent="-317500" lvl="0" marL="457200" rtl="0" algn="l">
              <a:lnSpc>
                <a:spcPct val="150000"/>
              </a:lnSpc>
              <a:spcBef>
                <a:spcPts val="0"/>
              </a:spcBef>
              <a:spcAft>
                <a:spcPts val="0"/>
              </a:spcAft>
              <a:buClr>
                <a:srgbClr val="434343"/>
              </a:buClr>
              <a:buSzPts val="1400"/>
              <a:buFont typeface="Montserrat"/>
              <a:buChar char="●"/>
            </a:pPr>
            <a:r>
              <a:rPr lang="en">
                <a:solidFill>
                  <a:srgbClr val="434343"/>
                </a:solidFill>
                <a:highlight>
                  <a:schemeClr val="dk1"/>
                </a:highlight>
                <a:latin typeface="Montserrat"/>
                <a:ea typeface="Montserrat"/>
                <a:cs typeface="Montserrat"/>
                <a:sym typeface="Montserrat"/>
              </a:rPr>
              <a:t>Skills required: Familiarity with Python and Pywikibot</a:t>
            </a:r>
            <a:endParaRPr>
              <a:solidFill>
                <a:srgbClr val="434343"/>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434343"/>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434343"/>
                </a:solidFill>
                <a:latin typeface="Montserrat"/>
                <a:ea typeface="Montserrat"/>
                <a:cs typeface="Montserrat"/>
                <a:sym typeface="Montserrat"/>
              </a:rPr>
              <a:t>More info:</a:t>
            </a:r>
            <a:endParaRPr>
              <a:solidFill>
                <a:srgbClr val="434343"/>
              </a:solidFill>
              <a:latin typeface="Montserrat"/>
              <a:ea typeface="Montserrat"/>
              <a:cs typeface="Montserrat"/>
              <a:sym typeface="Montserrat"/>
            </a:endParaRPr>
          </a:p>
          <a:p>
            <a:pPr indent="0" lvl="0" marL="0" rtl="0" algn="l">
              <a:lnSpc>
                <a:spcPct val="150000"/>
              </a:lnSpc>
              <a:spcBef>
                <a:spcPts val="0"/>
              </a:spcBef>
              <a:spcAft>
                <a:spcPts val="0"/>
              </a:spcAft>
              <a:buNone/>
            </a:pPr>
            <a:r>
              <a:rPr lang="en" u="sng">
                <a:solidFill>
                  <a:schemeClr val="hlink"/>
                </a:solidFill>
                <a:latin typeface="Montserrat"/>
                <a:ea typeface="Montserrat"/>
                <a:cs typeface="Montserrat"/>
                <a:sym typeface="Montserrat"/>
                <a:hlinkClick r:id="rId3"/>
              </a:rPr>
              <a:t>https://www.mediawiki.org/wiki/Manual:Bots</a:t>
            </a:r>
            <a:endParaRPr>
              <a:solidFill>
                <a:srgbClr val="434343"/>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434343"/>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434343"/>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434343"/>
              </a:solidFill>
              <a:highlight>
                <a:srgbClr val="FFFFFF"/>
              </a:highlight>
              <a:latin typeface="Montserrat"/>
              <a:ea typeface="Montserrat"/>
              <a:cs typeface="Montserrat"/>
              <a:sym typeface="Montserrat"/>
            </a:endParaRPr>
          </a:p>
        </p:txBody>
      </p:sp>
      <p:sp>
        <p:nvSpPr>
          <p:cNvPr id="303" name="Google Shape;303;p56"/>
          <p:cNvSpPr/>
          <p:nvPr/>
        </p:nvSpPr>
        <p:spPr>
          <a:xfrm>
            <a:off x="311700" y="317275"/>
            <a:ext cx="8520600" cy="57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434343"/>
                </a:solidFill>
                <a:latin typeface="Montserrat"/>
                <a:ea typeface="Montserrat"/>
                <a:cs typeface="Montserrat"/>
                <a:sym typeface="Montserrat"/>
              </a:rPr>
              <a:t>Bots</a:t>
            </a:r>
            <a:endParaRPr sz="2200">
              <a:solidFill>
                <a:srgbClr val="434343"/>
              </a:solidFill>
              <a:latin typeface="Montserrat"/>
              <a:ea typeface="Montserrat"/>
              <a:cs typeface="Montserrat"/>
              <a:sym typeface="Montserrat"/>
            </a:endParaRPr>
          </a:p>
        </p:txBody>
      </p:sp>
      <p:cxnSp>
        <p:nvCxnSpPr>
          <p:cNvPr id="304" name="Google Shape;304;p56"/>
          <p:cNvCxnSpPr/>
          <p:nvPr/>
        </p:nvCxnSpPr>
        <p:spPr>
          <a:xfrm>
            <a:off x="415875" y="820250"/>
            <a:ext cx="603900" cy="0"/>
          </a:xfrm>
          <a:prstGeom prst="straightConnector1">
            <a:avLst/>
          </a:prstGeom>
          <a:noFill/>
          <a:ln cap="flat" cmpd="sng" w="38100">
            <a:solidFill>
              <a:schemeClr val="accent5"/>
            </a:solidFill>
            <a:prstDash val="solid"/>
            <a:round/>
            <a:headEnd len="med" w="med" type="none"/>
            <a:tailEnd len="med" w="med" type="none"/>
          </a:ln>
        </p:spPr>
      </p:cxnSp>
      <p:pic>
        <p:nvPicPr>
          <p:cNvPr descr="Sanko_Seisakusyo_(三幸製作所)_–_Tin_Wind_Up_–_Tiny_Sparkling_Robo_–_Front.jpg" id="305" name="Google Shape;305;p56"/>
          <p:cNvPicPr preferRelativeResize="0"/>
          <p:nvPr/>
        </p:nvPicPr>
        <p:blipFill>
          <a:blip r:embed="rId4">
            <a:alphaModFix/>
          </a:blip>
          <a:stretch>
            <a:fillRect/>
          </a:stretch>
        </p:blipFill>
        <p:spPr>
          <a:xfrm>
            <a:off x="6458600" y="1336925"/>
            <a:ext cx="2304405" cy="17284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9" name="Shape 309"/>
        <p:cNvGrpSpPr/>
        <p:nvPr/>
      </p:nvGrpSpPr>
      <p:grpSpPr>
        <a:xfrm>
          <a:off x="0" y="0"/>
          <a:ext cx="0" cy="0"/>
          <a:chOff x="0" y="0"/>
          <a:chExt cx="0" cy="0"/>
        </a:xfrm>
      </p:grpSpPr>
      <p:sp>
        <p:nvSpPr>
          <p:cNvPr id="310" name="Google Shape;310;p57"/>
          <p:cNvSpPr/>
          <p:nvPr/>
        </p:nvSpPr>
        <p:spPr>
          <a:xfrm>
            <a:off x="339700" y="317275"/>
            <a:ext cx="8520600" cy="57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434343"/>
                </a:solidFill>
                <a:latin typeface="Montserrat"/>
                <a:ea typeface="Montserrat"/>
                <a:cs typeface="Montserrat"/>
                <a:sym typeface="Montserrat"/>
              </a:rPr>
              <a:t>Analytics</a:t>
            </a:r>
            <a:endParaRPr sz="2200">
              <a:solidFill>
                <a:srgbClr val="434343"/>
              </a:solidFill>
              <a:latin typeface="Montserrat"/>
              <a:ea typeface="Montserrat"/>
              <a:cs typeface="Montserrat"/>
              <a:sym typeface="Montserrat"/>
            </a:endParaRPr>
          </a:p>
        </p:txBody>
      </p:sp>
      <p:sp>
        <p:nvSpPr>
          <p:cNvPr id="311" name="Google Shape;311;p57"/>
          <p:cNvSpPr txBox="1"/>
          <p:nvPr>
            <p:ph idx="1" type="subTitle"/>
          </p:nvPr>
        </p:nvSpPr>
        <p:spPr>
          <a:xfrm>
            <a:off x="339700" y="1277450"/>
            <a:ext cx="4921200" cy="2319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a:solidFill>
                  <a:srgbClr val="434343"/>
                </a:solidFill>
                <a:highlight>
                  <a:schemeClr val="dk1"/>
                </a:highlight>
                <a:latin typeface="Montserrat"/>
                <a:ea typeface="Montserrat"/>
                <a:cs typeface="Montserrat"/>
                <a:sym typeface="Montserrat"/>
              </a:rPr>
              <a:t>Use data from Wikimedia sites along with our Web and REST API’s to create visualizations, make data informed decisions and have fun! </a:t>
            </a:r>
            <a:endParaRPr>
              <a:solidFill>
                <a:srgbClr val="434343"/>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434343"/>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434343"/>
                </a:solidFill>
                <a:highlight>
                  <a:schemeClr val="dk1"/>
                </a:highlight>
                <a:latin typeface="Montserrat"/>
                <a:ea typeface="Montserrat"/>
                <a:cs typeface="Montserrat"/>
                <a:sym typeface="Montserrat"/>
              </a:rPr>
              <a:t>More info: </a:t>
            </a:r>
            <a:r>
              <a:rPr lang="en" u="sng">
                <a:solidFill>
                  <a:srgbClr val="C27BA0"/>
                </a:solidFill>
                <a:highlight>
                  <a:schemeClr val="dk1"/>
                </a:highlight>
                <a:latin typeface="Montserrat"/>
                <a:ea typeface="Montserrat"/>
                <a:cs typeface="Montserrat"/>
                <a:sym typeface="Montserrat"/>
                <a:hlinkClick r:id="rId3"/>
              </a:rPr>
              <a:t>https://wikitech.wikimedia.org/wiki/Analytics</a:t>
            </a:r>
            <a:endParaRPr>
              <a:solidFill>
                <a:srgbClr val="C27BA0"/>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434343"/>
              </a:solidFill>
              <a:highlight>
                <a:schemeClr val="dk1"/>
              </a:highlight>
              <a:latin typeface="Montserrat"/>
              <a:ea typeface="Montserrat"/>
              <a:cs typeface="Montserrat"/>
              <a:sym typeface="Montserrat"/>
            </a:endParaRPr>
          </a:p>
        </p:txBody>
      </p:sp>
      <p:sp>
        <p:nvSpPr>
          <p:cNvPr id="312" name="Google Shape;312;p57"/>
          <p:cNvSpPr txBox="1"/>
          <p:nvPr/>
        </p:nvSpPr>
        <p:spPr>
          <a:xfrm>
            <a:off x="2157200" y="3138625"/>
            <a:ext cx="2976300" cy="1065600"/>
          </a:xfrm>
          <a:prstGeom prst="rect">
            <a:avLst/>
          </a:prstGeom>
          <a:noFill/>
          <a:ln>
            <a:noFill/>
          </a:ln>
        </p:spPr>
        <p:txBody>
          <a:bodyPr anchorCtr="0" anchor="ctr" bIns="91425" lIns="91425" spcFirstLastPara="1" rIns="91425" wrap="square" tIns="91425">
            <a:noAutofit/>
          </a:bodyPr>
          <a:lstStyle/>
          <a:p>
            <a:pPr indent="0" lvl="0" marL="0" rtl="0" algn="r">
              <a:lnSpc>
                <a:spcPct val="150000"/>
              </a:lnSpc>
              <a:spcBef>
                <a:spcPts val="0"/>
              </a:spcBef>
              <a:spcAft>
                <a:spcPts val="0"/>
              </a:spcAft>
              <a:buNone/>
            </a:pPr>
            <a:r>
              <a:t/>
            </a:r>
            <a:endParaRPr sz="1200">
              <a:solidFill>
                <a:srgbClr val="434343"/>
              </a:solidFill>
              <a:highlight>
                <a:schemeClr val="dk1"/>
              </a:highlight>
              <a:latin typeface="Montserrat"/>
              <a:ea typeface="Montserrat"/>
              <a:cs typeface="Montserrat"/>
              <a:sym typeface="Montserrat"/>
            </a:endParaRPr>
          </a:p>
          <a:p>
            <a:pPr indent="0" lvl="0" marL="0" rtl="0" algn="r">
              <a:lnSpc>
                <a:spcPct val="150000"/>
              </a:lnSpc>
              <a:spcBef>
                <a:spcPts val="0"/>
              </a:spcBef>
              <a:spcAft>
                <a:spcPts val="0"/>
              </a:spcAft>
              <a:buNone/>
            </a:pPr>
            <a:r>
              <a:rPr b="1" lang="en" sz="1200">
                <a:solidFill>
                  <a:srgbClr val="434343"/>
                </a:solidFill>
                <a:highlight>
                  <a:schemeClr val="dk1"/>
                </a:highlight>
                <a:latin typeface="Montserrat"/>
                <a:ea typeface="Montserrat"/>
                <a:cs typeface="Montserrat"/>
                <a:sym typeface="Montserrat"/>
              </a:rPr>
              <a:t>Listen to Wikipedia &gt;  </a:t>
            </a:r>
            <a:endParaRPr b="1" sz="1200">
              <a:solidFill>
                <a:srgbClr val="434343"/>
              </a:solidFill>
              <a:highlight>
                <a:schemeClr val="dk1"/>
              </a:highlight>
              <a:latin typeface="Montserrat"/>
              <a:ea typeface="Montserrat"/>
              <a:cs typeface="Montserrat"/>
              <a:sym typeface="Montserrat"/>
            </a:endParaRPr>
          </a:p>
        </p:txBody>
      </p:sp>
      <p:cxnSp>
        <p:nvCxnSpPr>
          <p:cNvPr id="313" name="Google Shape;313;p57"/>
          <p:cNvCxnSpPr/>
          <p:nvPr/>
        </p:nvCxnSpPr>
        <p:spPr>
          <a:xfrm>
            <a:off x="462563" y="820250"/>
            <a:ext cx="603900" cy="0"/>
          </a:xfrm>
          <a:prstGeom prst="straightConnector1">
            <a:avLst/>
          </a:prstGeom>
          <a:noFill/>
          <a:ln cap="flat" cmpd="sng" w="38100">
            <a:solidFill>
              <a:srgbClr val="D5A6BD"/>
            </a:solidFill>
            <a:prstDash val="solid"/>
            <a:round/>
            <a:headEnd len="med" w="med" type="none"/>
            <a:tailEnd len="med" w="med" type="none"/>
          </a:ln>
        </p:spPr>
      </p:cxnSp>
      <p:pic>
        <p:nvPicPr>
          <p:cNvPr id="314" name="Google Shape;314;p57" title="listen_to_wikipedia.mov">
            <a:hlinkClick r:id="rId4"/>
          </p:cNvPr>
          <p:cNvPicPr preferRelativeResize="0"/>
          <p:nvPr/>
        </p:nvPicPr>
        <p:blipFill>
          <a:blip r:embed="rId5">
            <a:alphaModFix/>
          </a:blip>
          <a:stretch>
            <a:fillRect/>
          </a:stretch>
        </p:blipFill>
        <p:spPr>
          <a:xfrm>
            <a:off x="5413300" y="1046575"/>
            <a:ext cx="3578300" cy="2683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18" name="Shape 318"/>
        <p:cNvGrpSpPr/>
        <p:nvPr/>
      </p:nvGrpSpPr>
      <p:grpSpPr>
        <a:xfrm>
          <a:off x="0" y="0"/>
          <a:ext cx="0" cy="0"/>
          <a:chOff x="0" y="0"/>
          <a:chExt cx="0" cy="0"/>
        </a:xfrm>
      </p:grpSpPr>
      <p:sp>
        <p:nvSpPr>
          <p:cNvPr id="319" name="Google Shape;319;p58"/>
          <p:cNvSpPr/>
          <p:nvPr/>
        </p:nvSpPr>
        <p:spPr>
          <a:xfrm>
            <a:off x="339700" y="317275"/>
            <a:ext cx="8520600" cy="57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434343"/>
                </a:solidFill>
                <a:latin typeface="Montserrat"/>
                <a:ea typeface="Montserrat"/>
                <a:cs typeface="Montserrat"/>
                <a:sym typeface="Montserrat"/>
              </a:rPr>
              <a:t>Design, Documentation, Translation &amp; Quality Assurance</a:t>
            </a:r>
            <a:endParaRPr sz="2200">
              <a:solidFill>
                <a:srgbClr val="434343"/>
              </a:solidFill>
              <a:latin typeface="Montserrat"/>
              <a:ea typeface="Montserrat"/>
              <a:cs typeface="Montserrat"/>
              <a:sym typeface="Montserrat"/>
            </a:endParaRPr>
          </a:p>
        </p:txBody>
      </p:sp>
      <p:cxnSp>
        <p:nvCxnSpPr>
          <p:cNvPr id="320" name="Google Shape;320;p58"/>
          <p:cNvCxnSpPr/>
          <p:nvPr/>
        </p:nvCxnSpPr>
        <p:spPr>
          <a:xfrm>
            <a:off x="462563" y="820250"/>
            <a:ext cx="603900" cy="0"/>
          </a:xfrm>
          <a:prstGeom prst="straightConnector1">
            <a:avLst/>
          </a:prstGeom>
          <a:noFill/>
          <a:ln cap="flat" cmpd="sng" w="38100">
            <a:solidFill>
              <a:srgbClr val="3D85C6"/>
            </a:solidFill>
            <a:prstDash val="solid"/>
            <a:round/>
            <a:headEnd len="med" w="med" type="none"/>
            <a:tailEnd len="med" w="med" type="none"/>
          </a:ln>
        </p:spPr>
      </p:cxnSp>
      <p:sp>
        <p:nvSpPr>
          <p:cNvPr id="321" name="Google Shape;321;p58"/>
          <p:cNvSpPr txBox="1"/>
          <p:nvPr>
            <p:ph idx="1" type="subTitle"/>
          </p:nvPr>
        </p:nvSpPr>
        <p:spPr>
          <a:xfrm>
            <a:off x="339700" y="1476050"/>
            <a:ext cx="8309400" cy="2458800"/>
          </a:xfrm>
          <a:prstGeom prst="rect">
            <a:avLst/>
          </a:prstGeom>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SzPts val="1400"/>
              <a:buFont typeface="Montserrat"/>
              <a:buChar char="●"/>
            </a:pPr>
            <a:r>
              <a:rPr lang="en">
                <a:highlight>
                  <a:schemeClr val="dk1"/>
                </a:highlight>
                <a:latin typeface="Montserrat"/>
                <a:ea typeface="Montserrat"/>
                <a:cs typeface="Montserrat"/>
                <a:sym typeface="Montserrat"/>
              </a:rPr>
              <a:t>Help apply Wikimedia design principles in projects looking for UX feedback </a:t>
            </a:r>
            <a:r>
              <a:rPr lang="en">
                <a:highlight>
                  <a:schemeClr val="dk1"/>
                </a:highlight>
                <a:latin typeface="Montserrat"/>
                <a:ea typeface="Montserrat"/>
                <a:cs typeface="Montserrat"/>
                <a:sym typeface="Montserrat"/>
              </a:rPr>
              <a:t>(</a:t>
            </a:r>
            <a:r>
              <a:rPr i="1" lang="en">
                <a:highlight>
                  <a:schemeClr val="dk1"/>
                </a:highlight>
                <a:latin typeface="Montserrat"/>
                <a:ea typeface="Montserrat"/>
                <a:cs typeface="Montserrat"/>
                <a:sym typeface="Montserrat"/>
              </a:rPr>
              <a:t>design</a:t>
            </a:r>
            <a:r>
              <a:rPr lang="en">
                <a:highlight>
                  <a:schemeClr val="dk1"/>
                </a:highlight>
                <a:latin typeface="Montserrat"/>
                <a:ea typeface="Montserrat"/>
                <a:cs typeface="Montserrat"/>
                <a:sym typeface="Montserrat"/>
              </a:rPr>
              <a:t>)</a:t>
            </a:r>
            <a:endParaRPr>
              <a:highlight>
                <a:schemeClr val="dk1"/>
              </a:highlight>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highlight>
                  <a:srgbClr val="FFFFFF"/>
                </a:highlight>
                <a:latin typeface="Montserrat"/>
                <a:ea typeface="Montserrat"/>
                <a:cs typeface="Montserrat"/>
                <a:sym typeface="Montserrat"/>
              </a:rPr>
              <a:t>If you are fluent in a language other than English you can join the effort by translating MediaWiki site and the software </a:t>
            </a:r>
            <a:r>
              <a:rPr lang="en">
                <a:highlight>
                  <a:schemeClr val="dk1"/>
                </a:highlight>
                <a:latin typeface="Montserrat"/>
                <a:ea typeface="Montserrat"/>
                <a:cs typeface="Montserrat"/>
                <a:sym typeface="Montserrat"/>
              </a:rPr>
              <a:t>(</a:t>
            </a:r>
            <a:r>
              <a:rPr i="1" lang="en">
                <a:highlight>
                  <a:schemeClr val="dk1"/>
                </a:highlight>
                <a:latin typeface="Montserrat"/>
                <a:ea typeface="Montserrat"/>
                <a:cs typeface="Montserrat"/>
                <a:sym typeface="Montserrat"/>
              </a:rPr>
              <a:t>translation</a:t>
            </a:r>
            <a:r>
              <a:rPr lang="en">
                <a:highlight>
                  <a:schemeClr val="dk1"/>
                </a:highlight>
                <a:latin typeface="Montserrat"/>
                <a:ea typeface="Montserrat"/>
                <a:cs typeface="Montserrat"/>
                <a:sym typeface="Montserrat"/>
              </a:rPr>
              <a:t>)</a:t>
            </a:r>
            <a:endParaRPr>
              <a:highlight>
                <a:srgbClr val="FFFFFF"/>
              </a:highlight>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highlight>
                  <a:srgbClr val="FFFFFF"/>
                </a:highlight>
                <a:latin typeface="Montserrat"/>
                <a:ea typeface="Montserrat"/>
                <a:cs typeface="Montserrat"/>
                <a:sym typeface="Montserrat"/>
              </a:rPr>
              <a:t>H</a:t>
            </a:r>
            <a:r>
              <a:rPr lang="en">
                <a:highlight>
                  <a:srgbClr val="FFFFFF"/>
                </a:highlight>
                <a:latin typeface="Montserrat"/>
                <a:ea typeface="Montserrat"/>
                <a:cs typeface="Montserrat"/>
                <a:sym typeface="Montserrat"/>
              </a:rPr>
              <a:t>elp improve user/technical documentation on Wikidata, Cloud Services, MediaWiki, and other projects (</a:t>
            </a:r>
            <a:r>
              <a:rPr i="1" lang="en">
                <a:highlight>
                  <a:srgbClr val="FFFFFF"/>
                </a:highlight>
                <a:latin typeface="Montserrat"/>
                <a:ea typeface="Montserrat"/>
                <a:cs typeface="Montserrat"/>
                <a:sym typeface="Montserrat"/>
              </a:rPr>
              <a:t>documentation</a:t>
            </a:r>
            <a:r>
              <a:rPr lang="en">
                <a:highlight>
                  <a:srgbClr val="FFFFFF"/>
                </a:highlight>
                <a:latin typeface="Montserrat"/>
                <a:ea typeface="Montserrat"/>
                <a:cs typeface="Montserrat"/>
                <a:sym typeface="Montserrat"/>
              </a:rPr>
              <a:t>)</a:t>
            </a:r>
            <a:endParaRPr>
              <a:highlight>
                <a:srgbClr val="FFFFFF"/>
              </a:highlight>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highlight>
                  <a:srgbClr val="FFFFFF"/>
                </a:highlight>
                <a:latin typeface="Montserrat"/>
                <a:ea typeface="Montserrat"/>
                <a:cs typeface="Montserrat"/>
                <a:sym typeface="Montserrat"/>
              </a:rPr>
              <a:t>Help write tests in Javascript / Node.js (</a:t>
            </a:r>
            <a:r>
              <a:rPr i="1" lang="en">
                <a:highlight>
                  <a:srgbClr val="FFFFFF"/>
                </a:highlight>
                <a:latin typeface="Montserrat"/>
                <a:ea typeface="Montserrat"/>
                <a:cs typeface="Montserrat"/>
                <a:sym typeface="Montserrat"/>
              </a:rPr>
              <a:t>quality assurance</a:t>
            </a:r>
            <a:r>
              <a:rPr lang="en">
                <a:highlight>
                  <a:srgbClr val="FFFFFF"/>
                </a:highlight>
                <a:latin typeface="Montserrat"/>
                <a:ea typeface="Montserrat"/>
                <a:cs typeface="Montserrat"/>
                <a:sym typeface="Montserrat"/>
              </a:rPr>
              <a:t>)</a:t>
            </a:r>
            <a:endParaRPr>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a:highlight>
                <a:srgbClr val="FFFFFF"/>
              </a:highlight>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pic>
        <p:nvPicPr>
          <p:cNvPr id="326" name="Google Shape;326;p59"/>
          <p:cNvPicPr preferRelativeResize="0"/>
          <p:nvPr/>
        </p:nvPicPr>
        <p:blipFill>
          <a:blip r:embed="rId3">
            <a:alphaModFix/>
          </a:blip>
          <a:stretch>
            <a:fillRect/>
          </a:stretch>
        </p:blipFill>
        <p:spPr>
          <a:xfrm>
            <a:off x="230413" y="1469325"/>
            <a:ext cx="3086475" cy="3086475"/>
          </a:xfrm>
          <a:prstGeom prst="rect">
            <a:avLst/>
          </a:prstGeom>
          <a:noFill/>
          <a:ln>
            <a:noFill/>
          </a:ln>
        </p:spPr>
      </p:pic>
      <p:sp>
        <p:nvSpPr>
          <p:cNvPr id="327" name="Google Shape;327;p59"/>
          <p:cNvSpPr/>
          <p:nvPr/>
        </p:nvSpPr>
        <p:spPr>
          <a:xfrm>
            <a:off x="311700" y="317275"/>
            <a:ext cx="8520600" cy="57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434343"/>
                </a:solidFill>
                <a:latin typeface="Montserrat"/>
                <a:ea typeface="Montserrat"/>
                <a:cs typeface="Montserrat"/>
                <a:sym typeface="Montserrat"/>
              </a:rPr>
              <a:t>Outreach Programs</a:t>
            </a:r>
            <a:endParaRPr sz="2200">
              <a:solidFill>
                <a:srgbClr val="434343"/>
              </a:solidFill>
              <a:latin typeface="Montserrat"/>
              <a:ea typeface="Montserrat"/>
              <a:cs typeface="Montserrat"/>
              <a:sym typeface="Montserrat"/>
            </a:endParaRPr>
          </a:p>
        </p:txBody>
      </p:sp>
      <p:pic>
        <p:nvPicPr>
          <p:cNvPr id="328" name="Google Shape;328;p59"/>
          <p:cNvPicPr preferRelativeResize="0"/>
          <p:nvPr/>
        </p:nvPicPr>
        <p:blipFill>
          <a:blip r:embed="rId4">
            <a:alphaModFix/>
          </a:blip>
          <a:stretch>
            <a:fillRect/>
          </a:stretch>
        </p:blipFill>
        <p:spPr>
          <a:xfrm>
            <a:off x="4730200" y="3435288"/>
            <a:ext cx="3514725" cy="1295400"/>
          </a:xfrm>
          <a:prstGeom prst="rect">
            <a:avLst/>
          </a:prstGeom>
          <a:noFill/>
          <a:ln>
            <a:noFill/>
          </a:ln>
        </p:spPr>
      </p:pic>
      <p:pic>
        <p:nvPicPr>
          <p:cNvPr id="329" name="Google Shape;329;p59"/>
          <p:cNvPicPr preferRelativeResize="0"/>
          <p:nvPr/>
        </p:nvPicPr>
        <p:blipFill>
          <a:blip r:embed="rId5">
            <a:alphaModFix/>
          </a:blip>
          <a:stretch>
            <a:fillRect/>
          </a:stretch>
        </p:blipFill>
        <p:spPr>
          <a:xfrm>
            <a:off x="3316900" y="2408788"/>
            <a:ext cx="4014052" cy="920236"/>
          </a:xfrm>
          <a:prstGeom prst="rect">
            <a:avLst/>
          </a:prstGeom>
          <a:noFill/>
          <a:ln>
            <a:noFill/>
          </a:ln>
        </p:spPr>
      </p:pic>
      <p:pic>
        <p:nvPicPr>
          <p:cNvPr id="330" name="Google Shape;330;p59"/>
          <p:cNvPicPr preferRelativeResize="0"/>
          <p:nvPr/>
        </p:nvPicPr>
        <p:blipFill>
          <a:blip r:embed="rId6">
            <a:alphaModFix/>
          </a:blip>
          <a:stretch>
            <a:fillRect/>
          </a:stretch>
        </p:blipFill>
        <p:spPr>
          <a:xfrm>
            <a:off x="4103622" y="1114588"/>
            <a:ext cx="4899102" cy="990987"/>
          </a:xfrm>
          <a:prstGeom prst="rect">
            <a:avLst/>
          </a:prstGeom>
          <a:noFill/>
          <a:ln>
            <a:noFill/>
          </a:ln>
        </p:spPr>
      </p:pic>
      <p:cxnSp>
        <p:nvCxnSpPr>
          <p:cNvPr id="331" name="Google Shape;331;p59"/>
          <p:cNvCxnSpPr/>
          <p:nvPr/>
        </p:nvCxnSpPr>
        <p:spPr>
          <a:xfrm>
            <a:off x="403100" y="858975"/>
            <a:ext cx="2741100" cy="279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35" name="Shape 335"/>
        <p:cNvGrpSpPr/>
        <p:nvPr/>
      </p:nvGrpSpPr>
      <p:grpSpPr>
        <a:xfrm>
          <a:off x="0" y="0"/>
          <a:ext cx="0" cy="0"/>
          <a:chOff x="0" y="0"/>
          <a:chExt cx="0" cy="0"/>
        </a:xfrm>
      </p:grpSpPr>
      <p:sp>
        <p:nvSpPr>
          <p:cNvPr id="336" name="Google Shape;336;p60"/>
          <p:cNvSpPr txBox="1"/>
          <p:nvPr>
            <p:ph idx="1" type="subTitle"/>
          </p:nvPr>
        </p:nvSpPr>
        <p:spPr>
          <a:xfrm>
            <a:off x="311700" y="976000"/>
            <a:ext cx="6144300" cy="2319600"/>
          </a:xfrm>
          <a:prstGeom prst="rect">
            <a:avLst/>
          </a:prstGeom>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rgbClr val="434343"/>
              </a:buClr>
              <a:buSzPts val="1400"/>
              <a:buFont typeface="Montserrat"/>
              <a:buAutoNum type="arabicPeriod"/>
            </a:pPr>
            <a:r>
              <a:rPr lang="en">
                <a:solidFill>
                  <a:srgbClr val="434343"/>
                </a:solidFill>
                <a:latin typeface="Montserrat"/>
                <a:ea typeface="Montserrat"/>
                <a:cs typeface="Montserrat"/>
                <a:sym typeface="Montserrat"/>
              </a:rPr>
              <a:t>How to contribute </a:t>
            </a:r>
            <a:r>
              <a:rPr lang="en" u="sng">
                <a:solidFill>
                  <a:srgbClr val="434343"/>
                </a:solidFill>
                <a:latin typeface="Montserrat"/>
                <a:ea typeface="Montserrat"/>
                <a:cs typeface="Montserrat"/>
                <a:sym typeface="Montserrat"/>
                <a:hlinkClick r:id="rId3"/>
              </a:rPr>
              <a:t>https://www.mediawiki.org/wiki/How_to_contribute</a:t>
            </a:r>
            <a:endParaRPr>
              <a:solidFill>
                <a:srgbClr val="434343"/>
              </a:solidFill>
              <a:highlight>
                <a:schemeClr val="dk1"/>
              </a:highlight>
              <a:latin typeface="Montserrat"/>
              <a:ea typeface="Montserrat"/>
              <a:cs typeface="Montserrat"/>
              <a:sym typeface="Montserrat"/>
            </a:endParaRPr>
          </a:p>
          <a:p>
            <a:pPr indent="-317500" lvl="0" marL="457200" rtl="0" algn="l">
              <a:lnSpc>
                <a:spcPct val="150000"/>
              </a:lnSpc>
              <a:spcBef>
                <a:spcPts val="0"/>
              </a:spcBef>
              <a:spcAft>
                <a:spcPts val="0"/>
              </a:spcAft>
              <a:buClr>
                <a:srgbClr val="434343"/>
              </a:buClr>
              <a:buSzPts val="1400"/>
              <a:buFont typeface="Montserrat"/>
              <a:buAutoNum type="arabicPeriod"/>
            </a:pPr>
            <a:r>
              <a:rPr lang="en">
                <a:solidFill>
                  <a:srgbClr val="434343"/>
                </a:solidFill>
                <a:latin typeface="Montserrat"/>
                <a:ea typeface="Montserrat"/>
                <a:cs typeface="Montserrat"/>
                <a:sym typeface="Montserrat"/>
              </a:rPr>
              <a:t>New Developers </a:t>
            </a:r>
            <a:r>
              <a:rPr lang="en" u="sng">
                <a:solidFill>
                  <a:srgbClr val="434343"/>
                </a:solidFill>
                <a:latin typeface="Montserrat"/>
                <a:ea typeface="Montserrat"/>
                <a:cs typeface="Montserrat"/>
                <a:sym typeface="Montserrat"/>
                <a:hlinkClick r:id="rId4"/>
              </a:rPr>
              <a:t>https://www.mediawiki.org/wiki/New_Developers</a:t>
            </a:r>
            <a:endParaRPr>
              <a:solidFill>
                <a:srgbClr val="434343"/>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434343"/>
              </a:solidFill>
              <a:highlight>
                <a:srgbClr val="FFFFFF"/>
              </a:highlight>
              <a:latin typeface="Montserrat"/>
              <a:ea typeface="Montserrat"/>
              <a:cs typeface="Montserrat"/>
              <a:sym typeface="Montserrat"/>
            </a:endParaRPr>
          </a:p>
        </p:txBody>
      </p:sp>
      <p:sp>
        <p:nvSpPr>
          <p:cNvPr id="337" name="Google Shape;337;p60"/>
          <p:cNvSpPr/>
          <p:nvPr/>
        </p:nvSpPr>
        <p:spPr>
          <a:xfrm>
            <a:off x="311700" y="317275"/>
            <a:ext cx="8520600" cy="57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434343"/>
                </a:solidFill>
                <a:latin typeface="Montserrat"/>
                <a:ea typeface="Montserrat"/>
                <a:cs typeface="Montserrat"/>
                <a:sym typeface="Montserrat"/>
              </a:rPr>
              <a:t>Resources</a:t>
            </a:r>
            <a:endParaRPr sz="2200">
              <a:solidFill>
                <a:srgbClr val="434343"/>
              </a:solidFill>
              <a:latin typeface="Montserrat"/>
              <a:ea typeface="Montserrat"/>
              <a:cs typeface="Montserrat"/>
              <a:sym typeface="Montserrat"/>
            </a:endParaRPr>
          </a:p>
        </p:txBody>
      </p:sp>
      <p:cxnSp>
        <p:nvCxnSpPr>
          <p:cNvPr id="338" name="Google Shape;338;p60"/>
          <p:cNvCxnSpPr/>
          <p:nvPr/>
        </p:nvCxnSpPr>
        <p:spPr>
          <a:xfrm>
            <a:off x="415875" y="820250"/>
            <a:ext cx="603900" cy="0"/>
          </a:xfrm>
          <a:prstGeom prst="straightConnector1">
            <a:avLst/>
          </a:prstGeom>
          <a:noFill/>
          <a:ln cap="flat" cmpd="sng" w="38100">
            <a:solidFill>
              <a:srgbClr val="056C4C"/>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966"/>
        </a:solidFill>
      </p:bgPr>
    </p:bg>
    <p:spTree>
      <p:nvGrpSpPr>
        <p:cNvPr id="342" name="Shape 342"/>
        <p:cNvGrpSpPr/>
        <p:nvPr/>
      </p:nvGrpSpPr>
      <p:grpSpPr>
        <a:xfrm>
          <a:off x="0" y="0"/>
          <a:ext cx="0" cy="0"/>
          <a:chOff x="0" y="0"/>
          <a:chExt cx="0" cy="0"/>
        </a:xfrm>
      </p:grpSpPr>
      <p:sp>
        <p:nvSpPr>
          <p:cNvPr id="343" name="Google Shape;343;p61"/>
          <p:cNvSpPr txBox="1"/>
          <p:nvPr>
            <p:ph type="title"/>
          </p:nvPr>
        </p:nvSpPr>
        <p:spPr>
          <a:xfrm>
            <a:off x="708900" y="1450700"/>
            <a:ext cx="7726200" cy="98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47" name="Shape 347"/>
        <p:cNvGrpSpPr/>
        <p:nvPr/>
      </p:nvGrpSpPr>
      <p:grpSpPr>
        <a:xfrm>
          <a:off x="0" y="0"/>
          <a:ext cx="0" cy="0"/>
          <a:chOff x="0" y="0"/>
          <a:chExt cx="0" cy="0"/>
        </a:xfrm>
      </p:grpSpPr>
      <p:sp>
        <p:nvSpPr>
          <p:cNvPr id="348" name="Google Shape;348;p62"/>
          <p:cNvSpPr txBox="1"/>
          <p:nvPr>
            <p:ph type="title"/>
          </p:nvPr>
        </p:nvSpPr>
        <p:spPr>
          <a:xfrm>
            <a:off x="708900" y="688700"/>
            <a:ext cx="7726200" cy="20010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000"/>
              <a:t>Confused about the differences between </a:t>
            </a:r>
            <a:r>
              <a:rPr b="1" lang="en" sz="3000"/>
              <a:t>Wikipedia</a:t>
            </a:r>
            <a:r>
              <a:rPr lang="en" sz="3000"/>
              <a:t>, </a:t>
            </a:r>
            <a:r>
              <a:rPr b="1" lang="en" sz="3000"/>
              <a:t>Wikimedia</a:t>
            </a:r>
            <a:r>
              <a:rPr lang="en" sz="3000"/>
              <a:t>, </a:t>
            </a:r>
            <a:r>
              <a:rPr b="1" lang="en" sz="3000"/>
              <a:t>MediaWiki</a:t>
            </a:r>
            <a:r>
              <a:rPr lang="en" sz="3000"/>
              <a:t> and </a:t>
            </a:r>
            <a:r>
              <a:rPr b="1" lang="en" sz="3000"/>
              <a:t>Wiki</a:t>
            </a:r>
            <a:r>
              <a:rPr lang="en" sz="3000"/>
              <a:t>? </a:t>
            </a:r>
            <a:endParaRPr sz="3000"/>
          </a:p>
          <a:p>
            <a:pPr indent="0" lvl="0" marL="0" rtl="0" algn="l">
              <a:spcBef>
                <a:spcPts val="0"/>
              </a:spcBef>
              <a:spcAft>
                <a:spcPts val="0"/>
              </a:spcAft>
              <a:buNone/>
            </a:pPr>
            <a:r>
              <a:t/>
            </a:r>
            <a:endParaRPr sz="3000"/>
          </a:p>
        </p:txBody>
      </p:sp>
      <p:grpSp>
        <p:nvGrpSpPr>
          <p:cNvPr id="349" name="Google Shape;349;p62"/>
          <p:cNvGrpSpPr/>
          <p:nvPr/>
        </p:nvGrpSpPr>
        <p:grpSpPr>
          <a:xfrm>
            <a:off x="7565504" y="2896600"/>
            <a:ext cx="688304" cy="858406"/>
            <a:chOff x="7744225" y="1623619"/>
            <a:chExt cx="1056978" cy="1389907"/>
          </a:xfrm>
        </p:grpSpPr>
        <p:pic>
          <p:nvPicPr>
            <p:cNvPr id="350" name="Google Shape;350;p62"/>
            <p:cNvPicPr preferRelativeResize="0"/>
            <p:nvPr/>
          </p:nvPicPr>
          <p:blipFill rotWithShape="1">
            <a:blip r:embed="rId3">
              <a:alphaModFix/>
            </a:blip>
            <a:srcRect b="42556" l="34006" r="40307" t="25750"/>
            <a:stretch/>
          </p:blipFill>
          <p:spPr>
            <a:xfrm>
              <a:off x="7744225" y="1623619"/>
              <a:ext cx="1056853" cy="1086456"/>
            </a:xfrm>
            <a:prstGeom prst="rect">
              <a:avLst/>
            </a:prstGeom>
            <a:noFill/>
            <a:ln>
              <a:noFill/>
            </a:ln>
          </p:spPr>
        </p:pic>
        <p:sp>
          <p:nvSpPr>
            <p:cNvPr id="351" name="Google Shape;351;p62"/>
            <p:cNvSpPr txBox="1"/>
            <p:nvPr/>
          </p:nvSpPr>
          <p:spPr>
            <a:xfrm>
              <a:off x="7744303" y="2649926"/>
              <a:ext cx="1056900" cy="3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434343"/>
                  </a:solidFill>
                </a:rPr>
                <a:t>WIKI</a:t>
              </a:r>
              <a:endParaRPr b="1" sz="1300">
                <a:solidFill>
                  <a:srgbClr val="434343"/>
                </a:solidFill>
              </a:endParaRPr>
            </a:p>
          </p:txBody>
        </p:sp>
      </p:grpSp>
      <p:pic>
        <p:nvPicPr>
          <p:cNvPr id="352" name="Google Shape;352;p62"/>
          <p:cNvPicPr preferRelativeResize="0"/>
          <p:nvPr/>
        </p:nvPicPr>
        <p:blipFill>
          <a:blip r:embed="rId4">
            <a:alphaModFix/>
          </a:blip>
          <a:stretch>
            <a:fillRect/>
          </a:stretch>
        </p:blipFill>
        <p:spPr>
          <a:xfrm>
            <a:off x="975222" y="2779653"/>
            <a:ext cx="890506" cy="1022275"/>
          </a:xfrm>
          <a:prstGeom prst="rect">
            <a:avLst/>
          </a:prstGeom>
          <a:noFill/>
          <a:ln>
            <a:noFill/>
          </a:ln>
        </p:spPr>
      </p:pic>
      <p:pic>
        <p:nvPicPr>
          <p:cNvPr id="353" name="Google Shape;353;p62"/>
          <p:cNvPicPr preferRelativeResize="0"/>
          <p:nvPr/>
        </p:nvPicPr>
        <p:blipFill>
          <a:blip r:embed="rId5">
            <a:alphaModFix/>
          </a:blip>
          <a:stretch>
            <a:fillRect/>
          </a:stretch>
        </p:blipFill>
        <p:spPr>
          <a:xfrm>
            <a:off x="2303829" y="2782177"/>
            <a:ext cx="1457895" cy="1089777"/>
          </a:xfrm>
          <a:prstGeom prst="rect">
            <a:avLst/>
          </a:prstGeom>
          <a:noFill/>
          <a:ln>
            <a:noFill/>
          </a:ln>
        </p:spPr>
      </p:pic>
      <p:pic>
        <p:nvPicPr>
          <p:cNvPr id="354" name="Google Shape;354;p62"/>
          <p:cNvPicPr preferRelativeResize="0"/>
          <p:nvPr/>
        </p:nvPicPr>
        <p:blipFill>
          <a:blip r:embed="rId6">
            <a:alphaModFix/>
          </a:blip>
          <a:stretch>
            <a:fillRect/>
          </a:stretch>
        </p:blipFill>
        <p:spPr>
          <a:xfrm>
            <a:off x="4199826" y="2668000"/>
            <a:ext cx="1377376" cy="1294735"/>
          </a:xfrm>
          <a:prstGeom prst="rect">
            <a:avLst/>
          </a:prstGeom>
          <a:noFill/>
          <a:ln>
            <a:noFill/>
          </a:ln>
        </p:spPr>
      </p:pic>
      <p:grpSp>
        <p:nvGrpSpPr>
          <p:cNvPr id="355" name="Google Shape;355;p62"/>
          <p:cNvGrpSpPr/>
          <p:nvPr/>
        </p:nvGrpSpPr>
        <p:grpSpPr>
          <a:xfrm>
            <a:off x="6015303" y="2826575"/>
            <a:ext cx="1112100" cy="930955"/>
            <a:chOff x="6091503" y="2914261"/>
            <a:chExt cx="1112100" cy="930955"/>
          </a:xfrm>
        </p:grpSpPr>
        <p:sp>
          <p:nvSpPr>
            <p:cNvPr id="356" name="Google Shape;356;p62"/>
            <p:cNvSpPr txBox="1"/>
            <p:nvPr/>
          </p:nvSpPr>
          <p:spPr>
            <a:xfrm>
              <a:off x="6091503" y="3517016"/>
              <a:ext cx="1112100" cy="3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434343"/>
                  </a:solidFill>
                </a:rPr>
                <a:t>WIKIMEDIA</a:t>
              </a:r>
              <a:endParaRPr b="1" sz="1300">
                <a:solidFill>
                  <a:srgbClr val="434343"/>
                </a:solidFill>
              </a:endParaRPr>
            </a:p>
            <a:p>
              <a:pPr indent="0" lvl="0" marL="0" rtl="0" algn="ctr">
                <a:spcBef>
                  <a:spcPts val="0"/>
                </a:spcBef>
                <a:spcAft>
                  <a:spcPts val="0"/>
                </a:spcAft>
                <a:buNone/>
              </a:pPr>
              <a:r>
                <a:rPr b="1" lang="en" sz="1000">
                  <a:solidFill>
                    <a:srgbClr val="666666"/>
                  </a:solidFill>
                </a:rPr>
                <a:t>MOVEMENT</a:t>
              </a:r>
              <a:endParaRPr b="1" sz="1000">
                <a:solidFill>
                  <a:srgbClr val="666666"/>
                </a:solidFill>
              </a:endParaRPr>
            </a:p>
          </p:txBody>
        </p:sp>
        <p:pic>
          <p:nvPicPr>
            <p:cNvPr id="357" name="Google Shape;357;p62"/>
            <p:cNvPicPr preferRelativeResize="0"/>
            <p:nvPr/>
          </p:nvPicPr>
          <p:blipFill>
            <a:blip r:embed="rId7">
              <a:alphaModFix/>
            </a:blip>
            <a:stretch>
              <a:fillRect/>
            </a:stretch>
          </p:blipFill>
          <p:spPr>
            <a:xfrm>
              <a:off x="6291575" y="2914261"/>
              <a:ext cx="688300" cy="688363"/>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9" name="Shape 209"/>
        <p:cNvGrpSpPr/>
        <p:nvPr/>
      </p:nvGrpSpPr>
      <p:grpSpPr>
        <a:xfrm>
          <a:off x="0" y="0"/>
          <a:ext cx="0" cy="0"/>
          <a:chOff x="0" y="0"/>
          <a:chExt cx="0" cy="0"/>
        </a:xfrm>
      </p:grpSpPr>
      <p:pic>
        <p:nvPicPr>
          <p:cNvPr id="210" name="Google Shape;210;p46"/>
          <p:cNvPicPr preferRelativeResize="0"/>
          <p:nvPr/>
        </p:nvPicPr>
        <p:blipFill>
          <a:blip r:embed="rId3">
            <a:alphaModFix/>
          </a:blip>
          <a:stretch>
            <a:fillRect/>
          </a:stretch>
        </p:blipFill>
        <p:spPr>
          <a:xfrm>
            <a:off x="229000" y="2046575"/>
            <a:ext cx="8717598" cy="2834774"/>
          </a:xfrm>
          <a:prstGeom prst="rect">
            <a:avLst/>
          </a:prstGeom>
          <a:noFill/>
          <a:ln>
            <a:noFill/>
          </a:ln>
        </p:spPr>
      </p:pic>
      <p:sp>
        <p:nvSpPr>
          <p:cNvPr id="211" name="Google Shape;211;p46"/>
          <p:cNvSpPr txBox="1"/>
          <p:nvPr>
            <p:ph type="title"/>
          </p:nvPr>
        </p:nvSpPr>
        <p:spPr>
          <a:xfrm>
            <a:off x="229000" y="236575"/>
            <a:ext cx="8717700" cy="9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Wikimedia’s Mission and Projects</a:t>
            </a:r>
            <a:endParaRPr sz="3000"/>
          </a:p>
        </p:txBody>
      </p:sp>
      <p:sp>
        <p:nvSpPr>
          <p:cNvPr id="212" name="Google Shape;212;p46"/>
          <p:cNvSpPr txBox="1"/>
          <p:nvPr>
            <p:ph idx="1" type="subTitle"/>
          </p:nvPr>
        </p:nvSpPr>
        <p:spPr>
          <a:xfrm>
            <a:off x="229000" y="1434250"/>
            <a:ext cx="8717700" cy="57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Wikimedia is a global movement whose mission is to bring free, multilingual, and educational content of its wiki-based projects to the world. </a:t>
            </a:r>
            <a:endParaRPr>
              <a:solidFill>
                <a:srgbClr val="252525"/>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6" name="Shape 216"/>
        <p:cNvGrpSpPr/>
        <p:nvPr/>
      </p:nvGrpSpPr>
      <p:grpSpPr>
        <a:xfrm>
          <a:off x="0" y="0"/>
          <a:ext cx="0" cy="0"/>
          <a:chOff x="0" y="0"/>
          <a:chExt cx="0" cy="0"/>
        </a:xfrm>
      </p:grpSpPr>
      <p:sp>
        <p:nvSpPr>
          <p:cNvPr id="217" name="Google Shape;217;p47"/>
          <p:cNvSpPr/>
          <p:nvPr/>
        </p:nvSpPr>
        <p:spPr>
          <a:xfrm>
            <a:off x="311700" y="317275"/>
            <a:ext cx="8520600" cy="57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434343"/>
                </a:solidFill>
                <a:latin typeface="Montserrat"/>
                <a:ea typeface="Montserrat"/>
                <a:cs typeface="Montserrat"/>
                <a:sym typeface="Montserrat"/>
              </a:rPr>
              <a:t>Wikimedia Technical Areas</a:t>
            </a:r>
            <a:endParaRPr sz="2200">
              <a:solidFill>
                <a:srgbClr val="434343"/>
              </a:solidFill>
              <a:latin typeface="Montserrat"/>
              <a:ea typeface="Montserrat"/>
              <a:cs typeface="Montserrat"/>
              <a:sym typeface="Montserrat"/>
            </a:endParaRPr>
          </a:p>
        </p:txBody>
      </p:sp>
      <p:pic>
        <p:nvPicPr>
          <p:cNvPr id="218" name="Google Shape;218;p47"/>
          <p:cNvPicPr preferRelativeResize="0"/>
          <p:nvPr/>
        </p:nvPicPr>
        <p:blipFill>
          <a:blip r:embed="rId3">
            <a:alphaModFix/>
          </a:blip>
          <a:stretch>
            <a:fillRect/>
          </a:stretch>
        </p:blipFill>
        <p:spPr>
          <a:xfrm>
            <a:off x="307650" y="977850"/>
            <a:ext cx="8528705" cy="3944526"/>
          </a:xfrm>
          <a:prstGeom prst="rect">
            <a:avLst/>
          </a:prstGeom>
          <a:noFill/>
          <a:ln>
            <a:noFill/>
          </a:ln>
        </p:spPr>
      </p:pic>
      <p:sp>
        <p:nvSpPr>
          <p:cNvPr id="219" name="Google Shape;219;p47"/>
          <p:cNvSpPr txBox="1"/>
          <p:nvPr>
            <p:ph idx="1" type="subTitle"/>
          </p:nvPr>
        </p:nvSpPr>
        <p:spPr>
          <a:xfrm>
            <a:off x="3467500" y="4623448"/>
            <a:ext cx="2299200" cy="2943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i="1" sz="1000">
              <a:solidFill>
                <a:srgbClr val="252525"/>
              </a:solidFill>
              <a:highlight>
                <a:srgbClr val="FFFFFF"/>
              </a:highlight>
              <a:latin typeface="Montserrat"/>
              <a:ea typeface="Montserrat"/>
              <a:cs typeface="Montserrat"/>
              <a:sym typeface="Montserrat"/>
            </a:endParaRPr>
          </a:p>
          <a:p>
            <a:pPr indent="0" lvl="0" marL="0" rtl="0" algn="ctr">
              <a:lnSpc>
                <a:spcPct val="115000"/>
              </a:lnSpc>
              <a:spcBef>
                <a:spcPts val="0"/>
              </a:spcBef>
              <a:spcAft>
                <a:spcPts val="0"/>
              </a:spcAft>
              <a:buNone/>
            </a:pPr>
            <a:r>
              <a:rPr lang="en" sz="800">
                <a:highlight>
                  <a:srgbClr val="FFFFFF"/>
                </a:highlight>
                <a:uFill>
                  <a:noFill/>
                </a:uFill>
                <a:latin typeface="Montserrat"/>
                <a:ea typeface="Montserrat"/>
                <a:cs typeface="Montserrat"/>
                <a:sym typeface="Montserrat"/>
                <a:hlinkClick r:id="rId4"/>
              </a:rPr>
              <a:t>CC BY-SA 3.0</a:t>
            </a:r>
            <a:r>
              <a:rPr lang="en" sz="800">
                <a:highlight>
                  <a:srgbClr val="FFFFFF"/>
                </a:highlight>
                <a:latin typeface="Montserrat"/>
                <a:ea typeface="Montserrat"/>
                <a:cs typeface="Montserrat"/>
                <a:sym typeface="Montserrat"/>
              </a:rPr>
              <a:t>, </a:t>
            </a:r>
            <a:r>
              <a:rPr lang="en" sz="800">
                <a:highlight>
                  <a:schemeClr val="dk1"/>
                </a:highlight>
                <a:latin typeface="Montserrat"/>
                <a:ea typeface="Montserrat"/>
                <a:cs typeface="Montserrat"/>
                <a:sym typeface="Montserrat"/>
              </a:rPr>
              <a:t>Andre Klapper</a:t>
            </a:r>
            <a:endParaRPr sz="800">
              <a:highlight>
                <a:srgbClr val="FFFFFF"/>
              </a:highlight>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3" name="Shape 223"/>
        <p:cNvGrpSpPr/>
        <p:nvPr/>
      </p:nvGrpSpPr>
      <p:grpSpPr>
        <a:xfrm>
          <a:off x="0" y="0"/>
          <a:ext cx="0" cy="0"/>
          <a:chOff x="0" y="0"/>
          <a:chExt cx="0" cy="0"/>
        </a:xfrm>
      </p:grpSpPr>
      <p:sp>
        <p:nvSpPr>
          <p:cNvPr id="224" name="Google Shape;224;p48"/>
          <p:cNvSpPr txBox="1"/>
          <p:nvPr>
            <p:ph idx="1" type="subTitle"/>
          </p:nvPr>
        </p:nvSpPr>
        <p:spPr>
          <a:xfrm>
            <a:off x="311700" y="1357000"/>
            <a:ext cx="5533200" cy="3785100"/>
          </a:xfrm>
          <a:prstGeom prst="rect">
            <a:avLst/>
          </a:prstGeom>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b="1">
              <a:solidFill>
                <a:srgbClr val="434343"/>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rgbClr val="434343"/>
                </a:solidFill>
                <a:highlight>
                  <a:srgbClr val="FFFFFF"/>
                </a:highlight>
                <a:latin typeface="Montserrat"/>
                <a:ea typeface="Montserrat"/>
                <a:cs typeface="Montserrat"/>
                <a:sym typeface="Montserrat"/>
              </a:rPr>
              <a:t>What are extensions?</a:t>
            </a:r>
            <a:endParaRPr b="1">
              <a:solidFill>
                <a:srgbClr val="434343"/>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434343"/>
                </a:solidFill>
                <a:highlight>
                  <a:srgbClr val="FFFFFF"/>
                </a:highlight>
                <a:latin typeface="Montserrat"/>
                <a:ea typeface="Montserrat"/>
                <a:cs typeface="Montserrat"/>
                <a:sym typeface="Montserrat"/>
              </a:rPr>
              <a:t>Extends the functionality of MediaWiki software </a:t>
            </a:r>
            <a:endParaRPr>
              <a:solidFill>
                <a:srgbClr val="434343"/>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434343"/>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rgbClr val="434343"/>
                </a:solidFill>
                <a:highlight>
                  <a:schemeClr val="dk1"/>
                </a:highlight>
                <a:latin typeface="Montserrat"/>
                <a:ea typeface="Montserrat"/>
                <a:cs typeface="Montserrat"/>
                <a:sym typeface="Montserrat"/>
              </a:rPr>
              <a:t>Extension:Newsletter</a:t>
            </a:r>
            <a:endParaRPr b="1">
              <a:solidFill>
                <a:srgbClr val="434343"/>
              </a:solidFill>
              <a:highlight>
                <a:schemeClr val="dk1"/>
              </a:highlight>
              <a:latin typeface="Montserrat"/>
              <a:ea typeface="Montserrat"/>
              <a:cs typeface="Montserrat"/>
              <a:sym typeface="Montserrat"/>
            </a:endParaRPr>
          </a:p>
          <a:p>
            <a:pPr indent="-317500" lvl="0" marL="457200" rtl="0" algn="l">
              <a:lnSpc>
                <a:spcPct val="150000"/>
              </a:lnSpc>
              <a:spcBef>
                <a:spcPts val="0"/>
              </a:spcBef>
              <a:spcAft>
                <a:spcPts val="0"/>
              </a:spcAft>
              <a:buClr>
                <a:srgbClr val="434343"/>
              </a:buClr>
              <a:buSzPts val="1400"/>
              <a:buFont typeface="Montserrat"/>
              <a:buChar char="●"/>
            </a:pPr>
            <a:r>
              <a:rPr lang="en">
                <a:solidFill>
                  <a:srgbClr val="434343"/>
                </a:solidFill>
                <a:highlight>
                  <a:schemeClr val="dk1"/>
                </a:highlight>
                <a:latin typeface="Montserrat"/>
                <a:ea typeface="Montserrat"/>
                <a:cs typeface="Montserrat"/>
                <a:sym typeface="Montserrat"/>
              </a:rPr>
              <a:t>Allows creating, publishing and subscribing to newsletters on a topic of your interest </a:t>
            </a:r>
            <a:endParaRPr>
              <a:solidFill>
                <a:srgbClr val="434343"/>
              </a:solidFill>
              <a:highlight>
                <a:schemeClr val="dk1"/>
              </a:highlight>
              <a:latin typeface="Montserrat"/>
              <a:ea typeface="Montserrat"/>
              <a:cs typeface="Montserrat"/>
              <a:sym typeface="Montserrat"/>
            </a:endParaRPr>
          </a:p>
          <a:p>
            <a:pPr indent="-317500" lvl="0" marL="457200" rtl="0" algn="l">
              <a:lnSpc>
                <a:spcPct val="150000"/>
              </a:lnSpc>
              <a:spcBef>
                <a:spcPts val="0"/>
              </a:spcBef>
              <a:spcAft>
                <a:spcPts val="0"/>
              </a:spcAft>
              <a:buClr>
                <a:srgbClr val="434343"/>
              </a:buClr>
              <a:buSzPts val="1400"/>
              <a:buFont typeface="Montserrat"/>
              <a:buChar char="●"/>
            </a:pPr>
            <a:r>
              <a:rPr lang="en">
                <a:solidFill>
                  <a:srgbClr val="434343"/>
                </a:solidFill>
                <a:highlight>
                  <a:schemeClr val="dk1"/>
                </a:highlight>
                <a:latin typeface="Montserrat"/>
                <a:ea typeface="Montserrat"/>
                <a:cs typeface="Montserrat"/>
                <a:sym typeface="Montserrat"/>
              </a:rPr>
              <a:t>Skills required: PHP, Javascript</a:t>
            </a:r>
            <a:endParaRPr>
              <a:solidFill>
                <a:srgbClr val="434343"/>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434343"/>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056C4C"/>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434343"/>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434343"/>
              </a:solidFill>
              <a:highlight>
                <a:schemeClr val="dk1"/>
              </a:highlight>
              <a:latin typeface="Montserrat"/>
              <a:ea typeface="Montserrat"/>
              <a:cs typeface="Montserrat"/>
              <a:sym typeface="Montserrat"/>
            </a:endParaRPr>
          </a:p>
        </p:txBody>
      </p:sp>
      <p:pic>
        <p:nvPicPr>
          <p:cNvPr id="225" name="Google Shape;225;p48"/>
          <p:cNvPicPr preferRelativeResize="0"/>
          <p:nvPr/>
        </p:nvPicPr>
        <p:blipFill>
          <a:blip r:embed="rId3">
            <a:alphaModFix/>
          </a:blip>
          <a:stretch>
            <a:fillRect/>
          </a:stretch>
        </p:blipFill>
        <p:spPr>
          <a:xfrm>
            <a:off x="6018100" y="1004250"/>
            <a:ext cx="2814203" cy="1503551"/>
          </a:xfrm>
          <a:prstGeom prst="rect">
            <a:avLst/>
          </a:prstGeom>
          <a:noFill/>
          <a:ln cap="flat" cmpd="sng" w="9525">
            <a:solidFill>
              <a:srgbClr val="D9D9D9"/>
            </a:solidFill>
            <a:prstDash val="solid"/>
            <a:round/>
            <a:headEnd len="sm" w="sm" type="none"/>
            <a:tailEnd len="sm" w="sm" type="none"/>
          </a:ln>
        </p:spPr>
      </p:pic>
      <p:pic>
        <p:nvPicPr>
          <p:cNvPr descr="2000px-MediaWiki-extensions-icon.svg.png" id="226" name="Google Shape;226;p48"/>
          <p:cNvPicPr preferRelativeResize="0"/>
          <p:nvPr/>
        </p:nvPicPr>
        <p:blipFill>
          <a:blip r:embed="rId4">
            <a:alphaModFix/>
          </a:blip>
          <a:stretch>
            <a:fillRect/>
          </a:stretch>
        </p:blipFill>
        <p:spPr>
          <a:xfrm>
            <a:off x="6666017" y="1234492"/>
            <a:ext cx="1480400" cy="1075643"/>
          </a:xfrm>
          <a:prstGeom prst="rect">
            <a:avLst/>
          </a:prstGeom>
          <a:noFill/>
          <a:ln>
            <a:noFill/>
          </a:ln>
        </p:spPr>
      </p:pic>
      <p:sp>
        <p:nvSpPr>
          <p:cNvPr id="227" name="Google Shape;227;p48"/>
          <p:cNvSpPr/>
          <p:nvPr/>
        </p:nvSpPr>
        <p:spPr>
          <a:xfrm>
            <a:off x="311700" y="317275"/>
            <a:ext cx="8520600" cy="57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434343"/>
                </a:solidFill>
                <a:latin typeface="Montserrat"/>
                <a:ea typeface="Montserrat"/>
                <a:cs typeface="Montserrat"/>
                <a:sym typeface="Montserrat"/>
              </a:rPr>
              <a:t>MediaWiki Extensions</a:t>
            </a:r>
            <a:endParaRPr sz="2200">
              <a:solidFill>
                <a:srgbClr val="434343"/>
              </a:solidFill>
              <a:latin typeface="Montserrat"/>
              <a:ea typeface="Montserrat"/>
              <a:cs typeface="Montserrat"/>
              <a:sym typeface="Montserrat"/>
            </a:endParaRPr>
          </a:p>
        </p:txBody>
      </p:sp>
      <p:cxnSp>
        <p:nvCxnSpPr>
          <p:cNvPr id="228" name="Google Shape;228;p48"/>
          <p:cNvCxnSpPr/>
          <p:nvPr/>
        </p:nvCxnSpPr>
        <p:spPr>
          <a:xfrm>
            <a:off x="415875" y="820250"/>
            <a:ext cx="603900" cy="0"/>
          </a:xfrm>
          <a:prstGeom prst="straightConnector1">
            <a:avLst/>
          </a:prstGeom>
          <a:noFill/>
          <a:ln cap="flat" cmpd="sng" w="38100">
            <a:solidFill>
              <a:srgbClr val="056C4C"/>
            </a:solidFill>
            <a:prstDash val="solid"/>
            <a:round/>
            <a:headEnd len="med" w="med" type="none"/>
            <a:tailEnd len="med" w="med" type="none"/>
          </a:ln>
        </p:spPr>
      </p:cxnSp>
      <p:pic>
        <p:nvPicPr>
          <p:cNvPr id="229" name="Google Shape;229;p48"/>
          <p:cNvPicPr preferRelativeResize="0"/>
          <p:nvPr/>
        </p:nvPicPr>
        <p:blipFill>
          <a:blip r:embed="rId5">
            <a:alphaModFix/>
          </a:blip>
          <a:stretch>
            <a:fillRect/>
          </a:stretch>
        </p:blipFill>
        <p:spPr>
          <a:xfrm>
            <a:off x="6018100" y="2983925"/>
            <a:ext cx="2814201" cy="1777261"/>
          </a:xfrm>
          <a:prstGeom prst="rect">
            <a:avLst/>
          </a:prstGeom>
          <a:noFill/>
          <a:ln cap="flat" cmpd="sng" w="9525">
            <a:solidFill>
              <a:srgbClr val="D9D9D9"/>
            </a:solidFill>
            <a:prstDash val="solid"/>
            <a:round/>
            <a:headEnd len="sm" w="sm" type="none"/>
            <a:tailEnd len="sm" w="sm" type="none"/>
          </a:ln>
        </p:spPr>
      </p:pic>
      <p:sp>
        <p:nvSpPr>
          <p:cNvPr id="230" name="Google Shape;230;p48"/>
          <p:cNvSpPr txBox="1"/>
          <p:nvPr>
            <p:ph idx="1" type="subTitle"/>
          </p:nvPr>
        </p:nvSpPr>
        <p:spPr>
          <a:xfrm>
            <a:off x="5525325" y="4645350"/>
            <a:ext cx="3903000" cy="2628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i="1" sz="1000">
              <a:solidFill>
                <a:srgbClr val="252525"/>
              </a:solidFill>
              <a:highlight>
                <a:srgbClr val="FFFFFF"/>
              </a:highlight>
              <a:latin typeface="Montserrat"/>
              <a:ea typeface="Montserrat"/>
              <a:cs typeface="Montserrat"/>
              <a:sym typeface="Montserrat"/>
            </a:endParaRPr>
          </a:p>
          <a:p>
            <a:pPr indent="0" lvl="0" marL="0" rtl="0" algn="ctr">
              <a:lnSpc>
                <a:spcPct val="150000"/>
              </a:lnSpc>
              <a:spcBef>
                <a:spcPts val="0"/>
              </a:spcBef>
              <a:spcAft>
                <a:spcPts val="0"/>
              </a:spcAft>
              <a:buNone/>
            </a:pPr>
            <a:r>
              <a:rPr lang="en" sz="800">
                <a:solidFill>
                  <a:srgbClr val="434343"/>
                </a:solidFill>
                <a:highlight>
                  <a:srgbClr val="FFFFFF"/>
                </a:highlight>
                <a:latin typeface="Montserrat"/>
                <a:ea typeface="Montserrat"/>
                <a:cs typeface="Montserrat"/>
                <a:sym typeface="Montserrat"/>
              </a:rPr>
              <a:t>Screenshot of list of Newsletters available on MediaWiki</a:t>
            </a:r>
            <a:endParaRPr sz="800">
              <a:solidFill>
                <a:srgbClr val="434343"/>
              </a:solidFill>
              <a:highlight>
                <a:srgbClr val="FFFFFF"/>
              </a:highlight>
              <a:latin typeface="Montserrat"/>
              <a:ea typeface="Montserrat"/>
              <a:cs typeface="Montserrat"/>
              <a:sym typeface="Montserrat"/>
            </a:endParaRPr>
          </a:p>
        </p:txBody>
      </p:sp>
      <p:sp>
        <p:nvSpPr>
          <p:cNvPr id="231" name="Google Shape;231;p48"/>
          <p:cNvSpPr txBox="1"/>
          <p:nvPr>
            <p:ph idx="1" type="subTitle"/>
          </p:nvPr>
        </p:nvSpPr>
        <p:spPr>
          <a:xfrm>
            <a:off x="5525325" y="2414725"/>
            <a:ext cx="3903000" cy="1863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i="1" sz="1000">
              <a:solidFill>
                <a:srgbClr val="252525"/>
              </a:solidFill>
              <a:highlight>
                <a:srgbClr val="FFFFFF"/>
              </a:highlight>
              <a:latin typeface="Montserrat"/>
              <a:ea typeface="Montserrat"/>
              <a:cs typeface="Montserrat"/>
              <a:sym typeface="Montserrat"/>
            </a:endParaRPr>
          </a:p>
          <a:p>
            <a:pPr indent="0" lvl="0" marL="0" rtl="0" algn="ctr">
              <a:lnSpc>
                <a:spcPct val="150000"/>
              </a:lnSpc>
              <a:spcBef>
                <a:spcPts val="0"/>
              </a:spcBef>
              <a:spcAft>
                <a:spcPts val="0"/>
              </a:spcAft>
              <a:buNone/>
            </a:pPr>
            <a:r>
              <a:rPr lang="en" sz="800">
                <a:solidFill>
                  <a:srgbClr val="434343"/>
                </a:solidFill>
                <a:highlight>
                  <a:srgbClr val="FFFFFF"/>
                </a:highlight>
                <a:latin typeface="Montserrat"/>
                <a:ea typeface="Montserrat"/>
                <a:cs typeface="Montserrat"/>
                <a:sym typeface="Montserrat"/>
              </a:rPr>
              <a:t>Screenshot of MediaWiki software</a:t>
            </a:r>
            <a:endParaRPr sz="800">
              <a:solidFill>
                <a:srgbClr val="434343"/>
              </a:solidFill>
              <a:highlight>
                <a:srgbClr val="FFFFFF"/>
              </a:highlight>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5" name="Shape 235"/>
        <p:cNvGrpSpPr/>
        <p:nvPr/>
      </p:nvGrpSpPr>
      <p:grpSpPr>
        <a:xfrm>
          <a:off x="0" y="0"/>
          <a:ext cx="0" cy="0"/>
          <a:chOff x="0" y="0"/>
          <a:chExt cx="0" cy="0"/>
        </a:xfrm>
      </p:grpSpPr>
      <p:sp>
        <p:nvSpPr>
          <p:cNvPr id="236" name="Google Shape;236;p49"/>
          <p:cNvSpPr txBox="1"/>
          <p:nvPr>
            <p:ph idx="1" type="subTitle"/>
          </p:nvPr>
        </p:nvSpPr>
        <p:spPr>
          <a:xfrm>
            <a:off x="311700" y="1667825"/>
            <a:ext cx="6119100" cy="26184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a:solidFill>
                  <a:srgbClr val="434343"/>
                </a:solidFill>
                <a:highlight>
                  <a:schemeClr val="dk1"/>
                </a:highlight>
                <a:latin typeface="Montserrat"/>
                <a:ea typeface="Montserrat"/>
                <a:cs typeface="Montserrat"/>
                <a:sym typeface="Montserrat"/>
              </a:rPr>
              <a:t>Available for Wikipedia</a:t>
            </a:r>
            <a:r>
              <a:rPr lang="en">
                <a:solidFill>
                  <a:srgbClr val="434343"/>
                </a:solidFill>
                <a:highlight>
                  <a:schemeClr val="dk1"/>
                </a:highlight>
                <a:latin typeface="Montserrat"/>
                <a:ea typeface="Montserrat"/>
                <a:cs typeface="Montserrat"/>
                <a:sym typeface="Montserrat"/>
              </a:rPr>
              <a:t> and </a:t>
            </a:r>
            <a:r>
              <a:rPr lang="en">
                <a:solidFill>
                  <a:srgbClr val="434343"/>
                </a:solidFill>
                <a:highlight>
                  <a:schemeClr val="dk1"/>
                </a:highlight>
                <a:latin typeface="Montserrat"/>
                <a:ea typeface="Montserrat"/>
                <a:cs typeface="Montserrat"/>
                <a:sym typeface="Montserrat"/>
              </a:rPr>
              <a:t>Wikimedia Commons</a:t>
            </a:r>
            <a:endParaRPr>
              <a:solidFill>
                <a:srgbClr val="434343"/>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434343"/>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rgbClr val="434343"/>
                </a:solidFill>
                <a:highlight>
                  <a:schemeClr val="dk1"/>
                </a:highlight>
                <a:latin typeface="Montserrat"/>
                <a:ea typeface="Montserrat"/>
                <a:cs typeface="Montserrat"/>
                <a:sym typeface="Montserrat"/>
              </a:rPr>
              <a:t>Wikimedia Commons App</a:t>
            </a:r>
            <a:endParaRPr b="1">
              <a:solidFill>
                <a:srgbClr val="434343"/>
              </a:solidFill>
              <a:highlight>
                <a:schemeClr val="dk1"/>
              </a:highlight>
              <a:latin typeface="Montserrat"/>
              <a:ea typeface="Montserrat"/>
              <a:cs typeface="Montserrat"/>
              <a:sym typeface="Montserrat"/>
            </a:endParaRPr>
          </a:p>
          <a:p>
            <a:pPr indent="-317500" lvl="0" marL="457200" marR="0" rtl="0" algn="l">
              <a:lnSpc>
                <a:spcPct val="150000"/>
              </a:lnSpc>
              <a:spcBef>
                <a:spcPts val="0"/>
              </a:spcBef>
              <a:spcAft>
                <a:spcPts val="0"/>
              </a:spcAft>
              <a:buClr>
                <a:srgbClr val="434343"/>
              </a:buClr>
              <a:buSzPts val="1400"/>
              <a:buFont typeface="Montserrat"/>
              <a:buChar char="●"/>
            </a:pPr>
            <a:r>
              <a:rPr lang="en">
                <a:solidFill>
                  <a:srgbClr val="434343"/>
                </a:solidFill>
                <a:highlight>
                  <a:schemeClr val="dk1"/>
                </a:highlight>
                <a:latin typeface="Montserrat"/>
                <a:ea typeface="Montserrat"/>
                <a:cs typeface="Montserrat"/>
                <a:sym typeface="Montserrat"/>
              </a:rPr>
              <a:t>Allows uploading pictures to Wikimedia Commons from Android</a:t>
            </a:r>
            <a:endParaRPr>
              <a:solidFill>
                <a:srgbClr val="434343"/>
              </a:solidFill>
              <a:highlight>
                <a:schemeClr val="dk1"/>
              </a:highlight>
              <a:latin typeface="Montserrat"/>
              <a:ea typeface="Montserrat"/>
              <a:cs typeface="Montserrat"/>
              <a:sym typeface="Montserrat"/>
            </a:endParaRPr>
          </a:p>
          <a:p>
            <a:pPr indent="-317500" lvl="0" marL="457200" marR="0" rtl="0" algn="l">
              <a:lnSpc>
                <a:spcPct val="150000"/>
              </a:lnSpc>
              <a:spcBef>
                <a:spcPts val="0"/>
              </a:spcBef>
              <a:spcAft>
                <a:spcPts val="0"/>
              </a:spcAft>
              <a:buClr>
                <a:srgbClr val="434343"/>
              </a:buClr>
              <a:buSzPts val="1400"/>
              <a:buFont typeface="Montserrat"/>
              <a:buChar char="●"/>
            </a:pPr>
            <a:r>
              <a:rPr lang="en">
                <a:solidFill>
                  <a:srgbClr val="434343"/>
                </a:solidFill>
                <a:highlight>
                  <a:schemeClr val="dk1"/>
                </a:highlight>
                <a:latin typeface="Montserrat"/>
                <a:ea typeface="Montserrat"/>
                <a:cs typeface="Montserrat"/>
                <a:sym typeface="Montserrat"/>
              </a:rPr>
              <a:t>Skills required: Objective-C/Swift (IOS), Java (Android)</a:t>
            </a:r>
            <a:endParaRPr>
              <a:solidFill>
                <a:srgbClr val="434343"/>
              </a:solidFill>
              <a:highlight>
                <a:schemeClr val="dk1"/>
              </a:highlight>
              <a:latin typeface="Montserrat"/>
              <a:ea typeface="Montserrat"/>
              <a:cs typeface="Montserrat"/>
              <a:sym typeface="Montserrat"/>
            </a:endParaRPr>
          </a:p>
          <a:p>
            <a:pPr indent="0" lvl="0" marL="0" marR="0" rtl="0" algn="l">
              <a:lnSpc>
                <a:spcPct val="150000"/>
              </a:lnSpc>
              <a:spcBef>
                <a:spcPts val="0"/>
              </a:spcBef>
              <a:spcAft>
                <a:spcPts val="0"/>
              </a:spcAft>
              <a:buNone/>
            </a:pPr>
            <a:r>
              <a:rPr lang="en">
                <a:solidFill>
                  <a:srgbClr val="434343"/>
                </a:solidFill>
                <a:highlight>
                  <a:schemeClr val="dk1"/>
                </a:highlight>
                <a:latin typeface="Montserrat"/>
                <a:ea typeface="Montserrat"/>
                <a:cs typeface="Montserrat"/>
                <a:sym typeface="Montserrat"/>
              </a:rPr>
              <a:t>  </a:t>
            </a:r>
            <a:endParaRPr>
              <a:solidFill>
                <a:srgbClr val="434343"/>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434343"/>
              </a:solidFill>
              <a:highlight>
                <a:schemeClr val="dk1"/>
              </a:highlight>
              <a:latin typeface="Montserrat"/>
              <a:ea typeface="Montserrat"/>
              <a:cs typeface="Montserrat"/>
              <a:sym typeface="Montserrat"/>
            </a:endParaRPr>
          </a:p>
        </p:txBody>
      </p:sp>
      <p:sp>
        <p:nvSpPr>
          <p:cNvPr id="237" name="Google Shape;237;p49"/>
          <p:cNvSpPr/>
          <p:nvPr/>
        </p:nvSpPr>
        <p:spPr>
          <a:xfrm>
            <a:off x="311700" y="317275"/>
            <a:ext cx="8520600" cy="57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434343"/>
                </a:solidFill>
                <a:latin typeface="Montserrat"/>
                <a:ea typeface="Montserrat"/>
                <a:cs typeface="Montserrat"/>
                <a:sym typeface="Montserrat"/>
              </a:rPr>
              <a:t>Mobile Apps</a:t>
            </a:r>
            <a:endParaRPr sz="2200">
              <a:solidFill>
                <a:srgbClr val="434343"/>
              </a:solidFill>
              <a:latin typeface="Montserrat"/>
              <a:ea typeface="Montserrat"/>
              <a:cs typeface="Montserrat"/>
              <a:sym typeface="Montserrat"/>
            </a:endParaRPr>
          </a:p>
        </p:txBody>
      </p:sp>
      <p:cxnSp>
        <p:nvCxnSpPr>
          <p:cNvPr id="238" name="Google Shape;238;p49"/>
          <p:cNvCxnSpPr/>
          <p:nvPr/>
        </p:nvCxnSpPr>
        <p:spPr>
          <a:xfrm>
            <a:off x="425168" y="820250"/>
            <a:ext cx="603900" cy="0"/>
          </a:xfrm>
          <a:prstGeom prst="straightConnector1">
            <a:avLst/>
          </a:prstGeom>
          <a:noFill/>
          <a:ln cap="flat" cmpd="sng" w="38100">
            <a:solidFill>
              <a:srgbClr val="FF9900"/>
            </a:solidFill>
            <a:prstDash val="solid"/>
            <a:round/>
            <a:headEnd len="med" w="med" type="none"/>
            <a:tailEnd len="med" w="med" type="none"/>
          </a:ln>
        </p:spPr>
      </p:cxnSp>
      <p:pic>
        <p:nvPicPr>
          <p:cNvPr descr="Wikimedia_Commons_Android_App_-_My_Contributions_Screen.png" id="239" name="Google Shape;239;p49"/>
          <p:cNvPicPr preferRelativeResize="0"/>
          <p:nvPr/>
        </p:nvPicPr>
        <p:blipFill>
          <a:blip r:embed="rId3">
            <a:alphaModFix/>
          </a:blip>
          <a:stretch>
            <a:fillRect/>
          </a:stretch>
        </p:blipFill>
        <p:spPr>
          <a:xfrm>
            <a:off x="6988450" y="1407775"/>
            <a:ext cx="1871876" cy="3327776"/>
          </a:xfrm>
          <a:prstGeom prst="rect">
            <a:avLst/>
          </a:prstGeom>
          <a:noFill/>
          <a:ln cap="flat" cmpd="sng" w="9525">
            <a:solidFill>
              <a:srgbClr val="D9D9D9"/>
            </a:solidFill>
            <a:prstDash val="solid"/>
            <a:round/>
            <a:headEnd len="sm" w="sm" type="none"/>
            <a:tailEnd len="sm" w="sm" type="none"/>
          </a:ln>
        </p:spPr>
      </p:pic>
      <p:sp>
        <p:nvSpPr>
          <p:cNvPr id="240" name="Google Shape;240;p49"/>
          <p:cNvSpPr txBox="1"/>
          <p:nvPr>
            <p:ph idx="1" type="subTitle"/>
          </p:nvPr>
        </p:nvSpPr>
        <p:spPr>
          <a:xfrm>
            <a:off x="6988538" y="4792675"/>
            <a:ext cx="1871700" cy="325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800">
                <a:solidFill>
                  <a:srgbClr val="434343"/>
                </a:solidFill>
                <a:latin typeface="Montserrat"/>
                <a:ea typeface="Montserrat"/>
                <a:cs typeface="Montserrat"/>
                <a:sym typeface="Montserrat"/>
              </a:rPr>
              <a:t>Commons app screenshot </a:t>
            </a:r>
            <a:endParaRPr sz="800">
              <a:solidFill>
                <a:srgbClr val="434343"/>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800">
                <a:solidFill>
                  <a:srgbClr val="434343"/>
                </a:solidFill>
                <a:latin typeface="Montserrat"/>
                <a:ea typeface="Montserrat"/>
                <a:cs typeface="Montserrat"/>
                <a:sym typeface="Montserrat"/>
              </a:rPr>
              <a:t>CC BY-SA 3.0 Yuvipanda</a:t>
            </a:r>
            <a:endParaRPr sz="800">
              <a:solidFill>
                <a:srgbClr val="434343"/>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4" name="Shape 244"/>
        <p:cNvGrpSpPr/>
        <p:nvPr/>
      </p:nvGrpSpPr>
      <p:grpSpPr>
        <a:xfrm>
          <a:off x="0" y="0"/>
          <a:ext cx="0" cy="0"/>
          <a:chOff x="0" y="0"/>
          <a:chExt cx="0" cy="0"/>
        </a:xfrm>
      </p:grpSpPr>
      <p:sp>
        <p:nvSpPr>
          <p:cNvPr id="245" name="Google Shape;245;p50"/>
          <p:cNvSpPr/>
          <p:nvPr/>
        </p:nvSpPr>
        <p:spPr>
          <a:xfrm>
            <a:off x="339700" y="317275"/>
            <a:ext cx="8520600" cy="57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434343"/>
                </a:solidFill>
                <a:latin typeface="Montserrat"/>
                <a:ea typeface="Montserrat"/>
                <a:cs typeface="Montserrat"/>
                <a:sym typeface="Montserrat"/>
              </a:rPr>
              <a:t>Desktop Apps</a:t>
            </a:r>
            <a:endParaRPr sz="2200">
              <a:solidFill>
                <a:srgbClr val="434343"/>
              </a:solidFill>
              <a:latin typeface="Montserrat"/>
              <a:ea typeface="Montserrat"/>
              <a:cs typeface="Montserrat"/>
              <a:sym typeface="Montserrat"/>
            </a:endParaRPr>
          </a:p>
        </p:txBody>
      </p:sp>
      <p:sp>
        <p:nvSpPr>
          <p:cNvPr id="246" name="Google Shape;246;p50"/>
          <p:cNvSpPr txBox="1"/>
          <p:nvPr>
            <p:ph idx="1" type="subTitle"/>
          </p:nvPr>
        </p:nvSpPr>
        <p:spPr>
          <a:xfrm>
            <a:off x="339550" y="1275813"/>
            <a:ext cx="4539000" cy="2096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434343"/>
                </a:solidFill>
                <a:highlight>
                  <a:srgbClr val="FFFFFF"/>
                </a:highlight>
                <a:latin typeface="Montserrat"/>
                <a:ea typeface="Montserrat"/>
                <a:cs typeface="Montserrat"/>
                <a:sym typeface="Montserrat"/>
              </a:rPr>
              <a:t>Huggle</a:t>
            </a:r>
            <a:endParaRPr b="1">
              <a:solidFill>
                <a:srgbClr val="434343"/>
              </a:solidFill>
              <a:highlight>
                <a:srgbClr val="FFFFFF"/>
              </a:highlight>
              <a:latin typeface="Montserrat"/>
              <a:ea typeface="Montserrat"/>
              <a:cs typeface="Montserrat"/>
              <a:sym typeface="Montserrat"/>
            </a:endParaRPr>
          </a:p>
          <a:p>
            <a:pPr indent="-317500" lvl="0" marL="457200" rtl="0" algn="l">
              <a:lnSpc>
                <a:spcPct val="150000"/>
              </a:lnSpc>
              <a:spcBef>
                <a:spcPts val="0"/>
              </a:spcBef>
              <a:spcAft>
                <a:spcPts val="0"/>
              </a:spcAft>
              <a:buClr>
                <a:srgbClr val="434343"/>
              </a:buClr>
              <a:buSzPts val="1400"/>
              <a:buFont typeface="Montserrat"/>
              <a:buChar char="●"/>
            </a:pPr>
            <a:r>
              <a:rPr lang="en">
                <a:solidFill>
                  <a:srgbClr val="434343"/>
                </a:solidFill>
                <a:latin typeface="Montserrat"/>
                <a:ea typeface="Montserrat"/>
                <a:cs typeface="Montserrat"/>
                <a:sym typeface="Montserrat"/>
              </a:rPr>
              <a:t>An anti-vandalism tool that helps revert edits that are problematic</a:t>
            </a:r>
            <a:endParaRPr>
              <a:solidFill>
                <a:srgbClr val="434343"/>
              </a:solidFill>
              <a:highlight>
                <a:srgbClr val="FFFFFF"/>
              </a:highlight>
              <a:latin typeface="Montserrat"/>
              <a:ea typeface="Montserrat"/>
              <a:cs typeface="Montserrat"/>
              <a:sym typeface="Montserrat"/>
            </a:endParaRPr>
          </a:p>
          <a:p>
            <a:pPr indent="-317500" lvl="0" marL="457200" rtl="0" algn="l">
              <a:lnSpc>
                <a:spcPct val="150000"/>
              </a:lnSpc>
              <a:spcBef>
                <a:spcPts val="0"/>
              </a:spcBef>
              <a:spcAft>
                <a:spcPts val="0"/>
              </a:spcAft>
              <a:buClr>
                <a:srgbClr val="434343"/>
              </a:buClr>
              <a:buSzPts val="1400"/>
              <a:buFont typeface="Montserrat"/>
              <a:buChar char="●"/>
            </a:pPr>
            <a:r>
              <a:rPr lang="en">
                <a:solidFill>
                  <a:srgbClr val="434343"/>
                </a:solidFill>
                <a:highlight>
                  <a:schemeClr val="dk1"/>
                </a:highlight>
                <a:latin typeface="Montserrat"/>
                <a:ea typeface="Montserrat"/>
                <a:cs typeface="Montserrat"/>
                <a:sym typeface="Montserrat"/>
              </a:rPr>
              <a:t>Skills required: C++ &amp; Qt framework</a:t>
            </a:r>
            <a:endParaRPr i="1">
              <a:solidFill>
                <a:srgbClr val="434343"/>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434343"/>
              </a:solidFill>
              <a:highlight>
                <a:srgbClr val="FFFFFF"/>
              </a:highlight>
              <a:latin typeface="Montserrat"/>
              <a:ea typeface="Montserrat"/>
              <a:cs typeface="Montserrat"/>
              <a:sym typeface="Montserrat"/>
            </a:endParaRPr>
          </a:p>
        </p:txBody>
      </p:sp>
      <p:pic>
        <p:nvPicPr>
          <p:cNvPr id="247" name="Google Shape;247;p50"/>
          <p:cNvPicPr preferRelativeResize="0"/>
          <p:nvPr/>
        </p:nvPicPr>
        <p:blipFill>
          <a:blip r:embed="rId3">
            <a:alphaModFix/>
          </a:blip>
          <a:stretch>
            <a:fillRect/>
          </a:stretch>
        </p:blipFill>
        <p:spPr>
          <a:xfrm>
            <a:off x="4878726" y="1393550"/>
            <a:ext cx="3829774" cy="2413589"/>
          </a:xfrm>
          <a:prstGeom prst="rect">
            <a:avLst/>
          </a:prstGeom>
          <a:noFill/>
          <a:ln cap="flat" cmpd="sng" w="9525">
            <a:solidFill>
              <a:srgbClr val="D9D9D9"/>
            </a:solidFill>
            <a:prstDash val="solid"/>
            <a:round/>
            <a:headEnd len="sm" w="sm" type="none"/>
            <a:tailEnd len="sm" w="sm" type="none"/>
          </a:ln>
        </p:spPr>
      </p:pic>
      <p:sp>
        <p:nvSpPr>
          <p:cNvPr id="248" name="Google Shape;248;p50"/>
          <p:cNvSpPr txBox="1"/>
          <p:nvPr>
            <p:ph idx="1" type="subTitle"/>
          </p:nvPr>
        </p:nvSpPr>
        <p:spPr>
          <a:xfrm>
            <a:off x="4763325" y="3730950"/>
            <a:ext cx="3903000" cy="2628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i="1" sz="1000">
              <a:solidFill>
                <a:srgbClr val="252525"/>
              </a:solidFill>
              <a:highlight>
                <a:srgbClr val="FFFFFF"/>
              </a:highlight>
              <a:latin typeface="Montserrat"/>
              <a:ea typeface="Montserrat"/>
              <a:cs typeface="Montserrat"/>
              <a:sym typeface="Montserrat"/>
            </a:endParaRPr>
          </a:p>
          <a:p>
            <a:pPr indent="0" lvl="0" marL="0" rtl="0" algn="ctr">
              <a:lnSpc>
                <a:spcPct val="150000"/>
              </a:lnSpc>
              <a:spcBef>
                <a:spcPts val="0"/>
              </a:spcBef>
              <a:spcAft>
                <a:spcPts val="0"/>
              </a:spcAft>
              <a:buNone/>
            </a:pPr>
            <a:r>
              <a:rPr lang="en" sz="800">
                <a:solidFill>
                  <a:srgbClr val="434343"/>
                </a:solidFill>
                <a:highlight>
                  <a:srgbClr val="FFFFFF"/>
                </a:highlight>
                <a:latin typeface="Montserrat"/>
                <a:ea typeface="Montserrat"/>
                <a:cs typeface="Montserrat"/>
                <a:sym typeface="Montserrat"/>
              </a:rPr>
              <a:t>Screenshot of desktop application Huggle</a:t>
            </a:r>
            <a:endParaRPr sz="800">
              <a:solidFill>
                <a:srgbClr val="434343"/>
              </a:solidFill>
              <a:highlight>
                <a:srgbClr val="FFFFFF"/>
              </a:highlight>
              <a:latin typeface="Montserrat"/>
              <a:ea typeface="Montserrat"/>
              <a:cs typeface="Montserrat"/>
              <a:sym typeface="Montserrat"/>
            </a:endParaRPr>
          </a:p>
        </p:txBody>
      </p:sp>
      <p:cxnSp>
        <p:nvCxnSpPr>
          <p:cNvPr id="249" name="Google Shape;249;p50"/>
          <p:cNvCxnSpPr/>
          <p:nvPr/>
        </p:nvCxnSpPr>
        <p:spPr>
          <a:xfrm>
            <a:off x="462563" y="820250"/>
            <a:ext cx="603900" cy="0"/>
          </a:xfrm>
          <a:prstGeom prst="straightConnector1">
            <a:avLst/>
          </a:prstGeom>
          <a:noFill/>
          <a:ln cap="flat" cmpd="sng" w="38100">
            <a:solidFill>
              <a:srgbClr val="FF9900"/>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3" name="Shape 253"/>
        <p:cNvGrpSpPr/>
        <p:nvPr/>
      </p:nvGrpSpPr>
      <p:grpSpPr>
        <a:xfrm>
          <a:off x="0" y="0"/>
          <a:ext cx="0" cy="0"/>
          <a:chOff x="0" y="0"/>
          <a:chExt cx="0" cy="0"/>
        </a:xfrm>
      </p:grpSpPr>
      <p:sp>
        <p:nvSpPr>
          <p:cNvPr id="254" name="Google Shape;254;p51"/>
          <p:cNvSpPr/>
          <p:nvPr/>
        </p:nvSpPr>
        <p:spPr>
          <a:xfrm>
            <a:off x="339700" y="317275"/>
            <a:ext cx="8520600" cy="57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434343"/>
                </a:solidFill>
                <a:latin typeface="Montserrat"/>
                <a:ea typeface="Montserrat"/>
                <a:cs typeface="Montserrat"/>
                <a:sym typeface="Montserrat"/>
              </a:rPr>
              <a:t>Machine Learning</a:t>
            </a:r>
            <a:endParaRPr sz="2200">
              <a:solidFill>
                <a:srgbClr val="434343"/>
              </a:solidFill>
              <a:latin typeface="Montserrat"/>
              <a:ea typeface="Montserrat"/>
              <a:cs typeface="Montserrat"/>
              <a:sym typeface="Montserrat"/>
            </a:endParaRPr>
          </a:p>
        </p:txBody>
      </p:sp>
      <p:sp>
        <p:nvSpPr>
          <p:cNvPr id="255" name="Google Shape;255;p51"/>
          <p:cNvSpPr txBox="1"/>
          <p:nvPr>
            <p:ph idx="1" type="subTitle"/>
          </p:nvPr>
        </p:nvSpPr>
        <p:spPr>
          <a:xfrm>
            <a:off x="6439300" y="2794648"/>
            <a:ext cx="2299200" cy="2943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i="1" sz="1000">
              <a:solidFill>
                <a:srgbClr val="252525"/>
              </a:solidFill>
              <a:highlight>
                <a:srgbClr val="FFFFFF"/>
              </a:highlight>
              <a:latin typeface="Montserrat"/>
              <a:ea typeface="Montserrat"/>
              <a:cs typeface="Montserrat"/>
              <a:sym typeface="Montserrat"/>
            </a:endParaRPr>
          </a:p>
          <a:p>
            <a:pPr indent="0" lvl="0" marL="0" rtl="0" algn="ctr">
              <a:lnSpc>
                <a:spcPct val="115000"/>
              </a:lnSpc>
              <a:spcBef>
                <a:spcPts val="0"/>
              </a:spcBef>
              <a:spcAft>
                <a:spcPts val="0"/>
              </a:spcAft>
              <a:buNone/>
            </a:pPr>
            <a:r>
              <a:rPr lang="en" sz="800">
                <a:highlight>
                  <a:srgbClr val="FFFFFF"/>
                </a:highlight>
                <a:uFill>
                  <a:noFill/>
                </a:uFill>
                <a:latin typeface="Montserrat"/>
                <a:ea typeface="Montserrat"/>
                <a:cs typeface="Montserrat"/>
                <a:sym typeface="Montserrat"/>
                <a:hlinkClick r:id="rId3"/>
              </a:rPr>
              <a:t>CC BY-SA 4.0</a:t>
            </a:r>
            <a:r>
              <a:rPr lang="en" sz="800">
                <a:highlight>
                  <a:srgbClr val="FFFFFF"/>
                </a:highlight>
                <a:latin typeface="Montserrat"/>
                <a:ea typeface="Montserrat"/>
                <a:cs typeface="Montserrat"/>
                <a:sym typeface="Montserrat"/>
              </a:rPr>
              <a:t>, </a:t>
            </a:r>
            <a:r>
              <a:rPr lang="en" sz="800">
                <a:highlight>
                  <a:schemeClr val="dk1"/>
                </a:highlight>
                <a:uFill>
                  <a:noFill/>
                </a:uFill>
                <a:latin typeface="Montserrat"/>
                <a:ea typeface="Montserrat"/>
                <a:cs typeface="Montserrat"/>
                <a:sym typeface="Montserrat"/>
                <a:hlinkClick r:id="rId4"/>
              </a:rPr>
              <a:t>Mun May Tee</a:t>
            </a:r>
            <a:endParaRPr sz="800">
              <a:highlight>
                <a:srgbClr val="FFFFFF"/>
              </a:highlight>
              <a:latin typeface="Montserrat"/>
              <a:ea typeface="Montserrat"/>
              <a:cs typeface="Montserrat"/>
              <a:sym typeface="Montserrat"/>
            </a:endParaRPr>
          </a:p>
        </p:txBody>
      </p:sp>
      <p:pic>
        <p:nvPicPr>
          <p:cNvPr descr="Revscore_WP.jpg" id="256" name="Google Shape;256;p51"/>
          <p:cNvPicPr preferRelativeResize="0"/>
          <p:nvPr/>
        </p:nvPicPr>
        <p:blipFill>
          <a:blip r:embed="rId5">
            <a:alphaModFix/>
          </a:blip>
          <a:stretch>
            <a:fillRect/>
          </a:stretch>
        </p:blipFill>
        <p:spPr>
          <a:xfrm>
            <a:off x="6481824" y="1411400"/>
            <a:ext cx="2256701" cy="1500429"/>
          </a:xfrm>
          <a:prstGeom prst="rect">
            <a:avLst/>
          </a:prstGeom>
          <a:noFill/>
          <a:ln>
            <a:noFill/>
          </a:ln>
        </p:spPr>
      </p:pic>
      <p:cxnSp>
        <p:nvCxnSpPr>
          <p:cNvPr id="257" name="Google Shape;257;p51"/>
          <p:cNvCxnSpPr/>
          <p:nvPr/>
        </p:nvCxnSpPr>
        <p:spPr>
          <a:xfrm>
            <a:off x="462563" y="820250"/>
            <a:ext cx="603900" cy="0"/>
          </a:xfrm>
          <a:prstGeom prst="straightConnector1">
            <a:avLst/>
          </a:prstGeom>
          <a:noFill/>
          <a:ln cap="flat" cmpd="sng" w="38100">
            <a:solidFill>
              <a:srgbClr val="D5A6BD"/>
            </a:solidFill>
            <a:prstDash val="solid"/>
            <a:round/>
            <a:headEnd len="med" w="med" type="none"/>
            <a:tailEnd len="med" w="med" type="none"/>
          </a:ln>
        </p:spPr>
      </p:cxnSp>
      <p:sp>
        <p:nvSpPr>
          <p:cNvPr id="258" name="Google Shape;258;p51"/>
          <p:cNvSpPr txBox="1"/>
          <p:nvPr>
            <p:ph idx="1" type="subTitle"/>
          </p:nvPr>
        </p:nvSpPr>
        <p:spPr>
          <a:xfrm>
            <a:off x="339700" y="1585600"/>
            <a:ext cx="5644800" cy="2319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SzPts val="1100"/>
              <a:buNone/>
            </a:pPr>
            <a:r>
              <a:rPr b="1" lang="en">
                <a:solidFill>
                  <a:srgbClr val="434343"/>
                </a:solidFill>
                <a:highlight>
                  <a:schemeClr val="dk1"/>
                </a:highlight>
                <a:latin typeface="Montserrat"/>
                <a:ea typeface="Montserrat"/>
                <a:cs typeface="Montserrat"/>
                <a:sym typeface="Montserrat"/>
              </a:rPr>
              <a:t>Objective Revision Evaluation Service (ORES)</a:t>
            </a:r>
            <a:endParaRPr b="1">
              <a:solidFill>
                <a:srgbClr val="434343"/>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434343"/>
              </a:buClr>
              <a:buSzPts val="1400"/>
              <a:buFont typeface="Montserrat"/>
              <a:buChar char="●"/>
            </a:pPr>
            <a:r>
              <a:rPr lang="en">
                <a:solidFill>
                  <a:srgbClr val="434343"/>
                </a:solidFill>
                <a:highlight>
                  <a:schemeClr val="dk1"/>
                </a:highlight>
                <a:latin typeface="Montserrat"/>
                <a:ea typeface="Montserrat"/>
                <a:cs typeface="Montserrat"/>
                <a:sym typeface="Montserrat"/>
              </a:rPr>
              <a:t>Machine learning web service &amp; API, allows scoring and evaluating an edit </a:t>
            </a:r>
            <a:endParaRPr>
              <a:solidFill>
                <a:srgbClr val="434343"/>
              </a:solidFill>
              <a:highlight>
                <a:schemeClr val="dk1"/>
              </a:highlight>
              <a:latin typeface="Montserrat"/>
              <a:ea typeface="Montserrat"/>
              <a:cs typeface="Montserrat"/>
              <a:sym typeface="Montserrat"/>
            </a:endParaRPr>
          </a:p>
          <a:p>
            <a:pPr indent="-317500" lvl="0" marL="457200" rtl="0" algn="l">
              <a:lnSpc>
                <a:spcPct val="150000"/>
              </a:lnSpc>
              <a:spcBef>
                <a:spcPts val="0"/>
              </a:spcBef>
              <a:spcAft>
                <a:spcPts val="0"/>
              </a:spcAft>
              <a:buClr>
                <a:srgbClr val="434343"/>
              </a:buClr>
              <a:buSzPts val="1400"/>
              <a:buFont typeface="Montserrat"/>
              <a:buChar char="●"/>
            </a:pPr>
            <a:r>
              <a:rPr lang="en">
                <a:solidFill>
                  <a:srgbClr val="434343"/>
                </a:solidFill>
                <a:highlight>
                  <a:schemeClr val="dk1"/>
                </a:highlight>
                <a:latin typeface="Montserrat"/>
                <a:ea typeface="Montserrat"/>
                <a:cs typeface="Montserrat"/>
                <a:sym typeface="Montserrat"/>
              </a:rPr>
              <a:t>Skills required: HTML, JS, CSS, Python, Redis, Postgres, Python Scikit-learn, PHP (MediaWiki), MariaDB</a:t>
            </a:r>
            <a:r>
              <a:rPr lang="en">
                <a:solidFill>
                  <a:srgbClr val="434343"/>
                </a:solidFill>
                <a:latin typeface="Montserrat"/>
                <a:ea typeface="Montserrat"/>
                <a:cs typeface="Montserrat"/>
                <a:sym typeface="Montserrat"/>
              </a:rPr>
              <a:t> </a:t>
            </a:r>
            <a:endParaRPr>
              <a:solidFill>
                <a:srgbClr val="434343"/>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434343"/>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434343"/>
                </a:solidFill>
                <a:latin typeface="Montserrat"/>
                <a:ea typeface="Montserrat"/>
                <a:cs typeface="Montserrat"/>
                <a:sym typeface="Montserrat"/>
              </a:rPr>
              <a:t>More info:</a:t>
            </a:r>
            <a:endParaRPr>
              <a:solidFill>
                <a:srgbClr val="434343"/>
              </a:solidFill>
              <a:latin typeface="Montserrat"/>
              <a:ea typeface="Montserrat"/>
              <a:cs typeface="Montserrat"/>
              <a:sym typeface="Montserrat"/>
            </a:endParaRPr>
          </a:p>
          <a:p>
            <a:pPr indent="0" lvl="0" marL="0" rtl="0" algn="l">
              <a:lnSpc>
                <a:spcPct val="150000"/>
              </a:lnSpc>
              <a:spcBef>
                <a:spcPts val="0"/>
              </a:spcBef>
              <a:spcAft>
                <a:spcPts val="0"/>
              </a:spcAft>
              <a:buNone/>
            </a:pPr>
            <a:r>
              <a:rPr lang="en" u="sng">
                <a:solidFill>
                  <a:srgbClr val="C27BA0"/>
                </a:solidFill>
                <a:latin typeface="Montserrat"/>
                <a:ea typeface="Montserrat"/>
                <a:cs typeface="Montserrat"/>
                <a:sym typeface="Montserrat"/>
                <a:hlinkClick r:id="rId6"/>
              </a:rPr>
              <a:t>https://www.mediawiki.org/wiki/ORES</a:t>
            </a:r>
            <a:endParaRPr>
              <a:solidFill>
                <a:srgbClr val="C27BA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2" name="Shape 262"/>
        <p:cNvGrpSpPr/>
        <p:nvPr/>
      </p:nvGrpSpPr>
      <p:grpSpPr>
        <a:xfrm>
          <a:off x="0" y="0"/>
          <a:ext cx="0" cy="0"/>
          <a:chOff x="0" y="0"/>
          <a:chExt cx="0" cy="0"/>
        </a:xfrm>
      </p:grpSpPr>
      <p:sp>
        <p:nvSpPr>
          <p:cNvPr id="263" name="Google Shape;263;p52"/>
          <p:cNvSpPr/>
          <p:nvPr/>
        </p:nvSpPr>
        <p:spPr>
          <a:xfrm>
            <a:off x="339700" y="317275"/>
            <a:ext cx="8520600" cy="57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434343"/>
                </a:solidFill>
                <a:latin typeface="Montserrat"/>
                <a:ea typeface="Montserrat"/>
                <a:cs typeface="Montserrat"/>
                <a:sym typeface="Montserrat"/>
              </a:rPr>
              <a:t>Cloud Services</a:t>
            </a:r>
            <a:endParaRPr sz="2200">
              <a:solidFill>
                <a:srgbClr val="434343"/>
              </a:solidFill>
              <a:latin typeface="Montserrat"/>
              <a:ea typeface="Montserrat"/>
              <a:cs typeface="Montserrat"/>
              <a:sym typeface="Montserrat"/>
            </a:endParaRPr>
          </a:p>
        </p:txBody>
      </p:sp>
      <p:cxnSp>
        <p:nvCxnSpPr>
          <p:cNvPr id="264" name="Google Shape;264;p52"/>
          <p:cNvCxnSpPr/>
          <p:nvPr/>
        </p:nvCxnSpPr>
        <p:spPr>
          <a:xfrm>
            <a:off x="462563" y="820250"/>
            <a:ext cx="603900" cy="0"/>
          </a:xfrm>
          <a:prstGeom prst="straightConnector1">
            <a:avLst/>
          </a:prstGeom>
          <a:noFill/>
          <a:ln cap="flat" cmpd="sng" w="38100">
            <a:solidFill>
              <a:srgbClr val="FF00FF"/>
            </a:solidFill>
            <a:prstDash val="solid"/>
            <a:round/>
            <a:headEnd len="med" w="med" type="none"/>
            <a:tailEnd len="med" w="med" type="none"/>
          </a:ln>
        </p:spPr>
      </p:cxnSp>
      <p:sp>
        <p:nvSpPr>
          <p:cNvPr id="265" name="Google Shape;265;p52"/>
          <p:cNvSpPr txBox="1"/>
          <p:nvPr>
            <p:ph idx="1" type="subTitle"/>
          </p:nvPr>
        </p:nvSpPr>
        <p:spPr>
          <a:xfrm>
            <a:off x="339700" y="1128400"/>
            <a:ext cx="5644800" cy="2319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rgbClr val="434343"/>
                </a:solidFill>
                <a:highlight>
                  <a:schemeClr val="dk1"/>
                </a:highlight>
                <a:latin typeface="Montserrat"/>
                <a:ea typeface="Montserrat"/>
                <a:cs typeface="Montserrat"/>
                <a:sym typeface="Montserrat"/>
              </a:rPr>
              <a:t>Empowers the work of technical contributors</a:t>
            </a:r>
            <a:endParaRPr>
              <a:solidFill>
                <a:srgbClr val="434343"/>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434343"/>
              </a:buClr>
              <a:buSzPts val="1400"/>
              <a:buFont typeface="Montserrat"/>
              <a:buChar char="●"/>
            </a:pPr>
            <a:r>
              <a:rPr lang="en">
                <a:solidFill>
                  <a:srgbClr val="434343"/>
                </a:solidFill>
                <a:highlight>
                  <a:schemeClr val="dk1"/>
                </a:highlight>
                <a:latin typeface="Montserrat"/>
                <a:ea typeface="Montserrat"/>
                <a:cs typeface="Montserrat"/>
                <a:sym typeface="Montserrat"/>
              </a:rPr>
              <a:t>Provides a hosting environment for running bots and tools</a:t>
            </a:r>
            <a:r>
              <a:rPr lang="en">
                <a:solidFill>
                  <a:srgbClr val="434343"/>
                </a:solidFill>
                <a:highlight>
                  <a:schemeClr val="dk1"/>
                </a:highlight>
                <a:latin typeface="Montserrat"/>
                <a:ea typeface="Montserrat"/>
                <a:cs typeface="Montserrat"/>
                <a:sym typeface="Montserrat"/>
              </a:rPr>
              <a:t> </a:t>
            </a:r>
            <a:endParaRPr>
              <a:solidFill>
                <a:srgbClr val="434343"/>
              </a:solidFill>
              <a:highlight>
                <a:schemeClr val="dk1"/>
              </a:highlight>
              <a:latin typeface="Montserrat"/>
              <a:ea typeface="Montserrat"/>
              <a:cs typeface="Montserrat"/>
              <a:sym typeface="Montserrat"/>
            </a:endParaRPr>
          </a:p>
          <a:p>
            <a:pPr indent="-317500" lvl="0" marL="457200" rtl="0" algn="l">
              <a:lnSpc>
                <a:spcPct val="150000"/>
              </a:lnSpc>
              <a:spcBef>
                <a:spcPts val="0"/>
              </a:spcBef>
              <a:spcAft>
                <a:spcPts val="0"/>
              </a:spcAft>
              <a:buClr>
                <a:srgbClr val="434343"/>
              </a:buClr>
              <a:buSzPts val="1400"/>
              <a:buFont typeface="Montserrat"/>
              <a:buChar char="●"/>
            </a:pPr>
            <a:r>
              <a:rPr lang="en">
                <a:solidFill>
                  <a:srgbClr val="434343"/>
                </a:solidFill>
                <a:highlight>
                  <a:schemeClr val="dk1"/>
                </a:highlight>
                <a:latin typeface="Montserrat"/>
                <a:ea typeface="Montserrat"/>
                <a:cs typeface="Montserrat"/>
                <a:sym typeface="Montserrat"/>
              </a:rPr>
              <a:t>Support the operation, creation, and maintenance of these tools</a:t>
            </a:r>
            <a:endParaRPr>
              <a:solidFill>
                <a:srgbClr val="434343"/>
              </a:solidFill>
              <a:highlight>
                <a:schemeClr val="dk1"/>
              </a:highlight>
              <a:latin typeface="Montserrat"/>
              <a:ea typeface="Montserrat"/>
              <a:cs typeface="Montserrat"/>
              <a:sym typeface="Montserrat"/>
            </a:endParaRPr>
          </a:p>
          <a:p>
            <a:pPr indent="-317500" lvl="0" marL="457200" rtl="0" algn="l">
              <a:lnSpc>
                <a:spcPct val="150000"/>
              </a:lnSpc>
              <a:spcBef>
                <a:spcPts val="0"/>
              </a:spcBef>
              <a:spcAft>
                <a:spcPts val="0"/>
              </a:spcAft>
              <a:buClr>
                <a:srgbClr val="434343"/>
              </a:buClr>
              <a:buSzPts val="1400"/>
              <a:buFont typeface="Montserrat"/>
              <a:buChar char="●"/>
            </a:pPr>
            <a:r>
              <a:rPr lang="en">
                <a:solidFill>
                  <a:srgbClr val="434343"/>
                </a:solidFill>
                <a:highlight>
                  <a:schemeClr val="dk1"/>
                </a:highlight>
                <a:latin typeface="Montserrat"/>
                <a:ea typeface="Montserrat"/>
                <a:cs typeface="Montserrat"/>
                <a:sym typeface="Montserrat"/>
              </a:rPr>
              <a:t>1000+ tools hosted via these services</a:t>
            </a:r>
            <a:endParaRPr>
              <a:solidFill>
                <a:srgbClr val="434343"/>
              </a:solidFill>
              <a:highlight>
                <a:schemeClr val="dk1"/>
              </a:highlight>
              <a:latin typeface="Montserrat"/>
              <a:ea typeface="Montserrat"/>
              <a:cs typeface="Montserrat"/>
              <a:sym typeface="Montserrat"/>
            </a:endParaRPr>
          </a:p>
        </p:txBody>
      </p:sp>
      <p:pic>
        <p:nvPicPr>
          <p:cNvPr descr="2000px-Wikimedia_labs_logo.svg.png" id="266" name="Google Shape;266;p52"/>
          <p:cNvPicPr preferRelativeResize="0"/>
          <p:nvPr/>
        </p:nvPicPr>
        <p:blipFill>
          <a:blip r:embed="rId3">
            <a:alphaModFix/>
          </a:blip>
          <a:stretch>
            <a:fillRect/>
          </a:stretch>
        </p:blipFill>
        <p:spPr>
          <a:xfrm>
            <a:off x="7288350" y="1351375"/>
            <a:ext cx="1571925" cy="1571925"/>
          </a:xfrm>
          <a:prstGeom prst="rect">
            <a:avLst/>
          </a:prstGeom>
          <a:noFill/>
          <a:ln>
            <a:noFill/>
          </a:ln>
        </p:spPr>
      </p:pic>
      <p:sp>
        <p:nvSpPr>
          <p:cNvPr id="267" name="Google Shape;267;p52"/>
          <p:cNvSpPr txBox="1"/>
          <p:nvPr>
            <p:ph idx="1" type="subTitle"/>
          </p:nvPr>
        </p:nvSpPr>
        <p:spPr>
          <a:xfrm>
            <a:off x="7288350" y="2870850"/>
            <a:ext cx="1572000" cy="2721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i="1" sz="1000">
              <a:solidFill>
                <a:srgbClr val="252525"/>
              </a:solidFill>
              <a:highlight>
                <a:srgbClr val="FFFFFF"/>
              </a:highlight>
              <a:latin typeface="Montserrat"/>
              <a:ea typeface="Montserrat"/>
              <a:cs typeface="Montserrat"/>
              <a:sym typeface="Montserrat"/>
            </a:endParaRPr>
          </a:p>
          <a:p>
            <a:pPr indent="0" lvl="0" marL="0" rtl="0" algn="ctr">
              <a:lnSpc>
                <a:spcPct val="115000"/>
              </a:lnSpc>
              <a:spcBef>
                <a:spcPts val="0"/>
              </a:spcBef>
              <a:spcAft>
                <a:spcPts val="0"/>
              </a:spcAft>
              <a:buNone/>
            </a:pPr>
            <a:r>
              <a:rPr lang="en" sz="800">
                <a:highlight>
                  <a:srgbClr val="FFFFFF"/>
                </a:highlight>
                <a:uFill>
                  <a:noFill/>
                </a:uFill>
                <a:latin typeface="Montserrat"/>
                <a:ea typeface="Montserrat"/>
                <a:cs typeface="Montserrat"/>
                <a:sym typeface="Montserrat"/>
                <a:hlinkClick r:id="rId4"/>
              </a:rPr>
              <a:t>CC BY-SA 4.0</a:t>
            </a:r>
            <a:r>
              <a:rPr lang="en" sz="800">
                <a:highlight>
                  <a:srgbClr val="FFFFFF"/>
                </a:highlight>
                <a:latin typeface="Montserrat"/>
                <a:ea typeface="Montserrat"/>
                <a:cs typeface="Montserrat"/>
                <a:sym typeface="Montserrat"/>
              </a:rPr>
              <a:t>, </a:t>
            </a:r>
            <a:r>
              <a:rPr lang="en" sz="800">
                <a:highlight>
                  <a:schemeClr val="dk1"/>
                </a:highlight>
                <a:latin typeface="Montserrat"/>
                <a:ea typeface="Montserrat"/>
                <a:cs typeface="Montserrat"/>
                <a:sym typeface="Montserrat"/>
              </a:rPr>
              <a:t>Brandon Harris</a:t>
            </a:r>
            <a:endParaRPr sz="800">
              <a:highlight>
                <a:srgbClr val="FFFFFF"/>
              </a:highlight>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1" name="Shape 271"/>
        <p:cNvGrpSpPr/>
        <p:nvPr/>
      </p:nvGrpSpPr>
      <p:grpSpPr>
        <a:xfrm>
          <a:off x="0" y="0"/>
          <a:ext cx="0" cy="0"/>
          <a:chOff x="0" y="0"/>
          <a:chExt cx="0" cy="0"/>
        </a:xfrm>
      </p:grpSpPr>
      <p:sp>
        <p:nvSpPr>
          <p:cNvPr id="272" name="Google Shape;272;p53"/>
          <p:cNvSpPr/>
          <p:nvPr/>
        </p:nvSpPr>
        <p:spPr>
          <a:xfrm>
            <a:off x="339700" y="317275"/>
            <a:ext cx="8520600" cy="57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434343"/>
                </a:solidFill>
                <a:latin typeface="Montserrat"/>
                <a:ea typeface="Montserrat"/>
                <a:cs typeface="Montserrat"/>
                <a:sym typeface="Montserrat"/>
              </a:rPr>
              <a:t>Cloud Services</a:t>
            </a:r>
            <a:endParaRPr sz="2200">
              <a:solidFill>
                <a:srgbClr val="434343"/>
              </a:solidFill>
              <a:latin typeface="Montserrat"/>
              <a:ea typeface="Montserrat"/>
              <a:cs typeface="Montserrat"/>
              <a:sym typeface="Montserrat"/>
            </a:endParaRPr>
          </a:p>
        </p:txBody>
      </p:sp>
      <p:sp>
        <p:nvSpPr>
          <p:cNvPr id="273" name="Google Shape;273;p53"/>
          <p:cNvSpPr txBox="1"/>
          <p:nvPr>
            <p:ph idx="1" type="subTitle"/>
          </p:nvPr>
        </p:nvSpPr>
        <p:spPr>
          <a:xfrm>
            <a:off x="339700" y="1280800"/>
            <a:ext cx="5252100" cy="2319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SzPts val="1100"/>
              <a:buNone/>
            </a:pPr>
            <a:r>
              <a:rPr b="1" lang="en">
                <a:solidFill>
                  <a:srgbClr val="434343"/>
                </a:solidFill>
                <a:highlight>
                  <a:schemeClr val="dk1"/>
                </a:highlight>
                <a:latin typeface="Montserrat"/>
                <a:ea typeface="Montserrat"/>
                <a:cs typeface="Montserrat"/>
                <a:sym typeface="Montserrat"/>
              </a:rPr>
              <a:t>Wiki Edu Dashboard </a:t>
            </a:r>
            <a:endParaRPr b="1">
              <a:solidFill>
                <a:srgbClr val="434343"/>
              </a:solidFill>
              <a:highlight>
                <a:schemeClr val="dk1"/>
              </a:highlight>
              <a:latin typeface="Montserrat"/>
              <a:ea typeface="Montserrat"/>
              <a:cs typeface="Montserrat"/>
              <a:sym typeface="Montserrat"/>
            </a:endParaRPr>
          </a:p>
          <a:p>
            <a:pPr indent="-317500" lvl="0" marL="457200" rtl="0" algn="l">
              <a:lnSpc>
                <a:spcPct val="150000"/>
              </a:lnSpc>
              <a:spcBef>
                <a:spcPts val="0"/>
              </a:spcBef>
              <a:spcAft>
                <a:spcPts val="0"/>
              </a:spcAft>
              <a:buClr>
                <a:srgbClr val="434343"/>
              </a:buClr>
              <a:buSzPts val="1400"/>
              <a:buFont typeface="Montserrat"/>
              <a:buChar char="●"/>
            </a:pPr>
            <a:r>
              <a:rPr lang="en">
                <a:solidFill>
                  <a:srgbClr val="434343"/>
                </a:solidFill>
                <a:highlight>
                  <a:schemeClr val="dk1"/>
                </a:highlight>
                <a:latin typeface="Montserrat"/>
                <a:ea typeface="Montserrat"/>
                <a:cs typeface="Montserrat"/>
                <a:sym typeface="Montserrat"/>
              </a:rPr>
              <a:t>Web application that supports course instructors in running training and event organizers in edit-a-thons around Wikipedia </a:t>
            </a:r>
            <a:endParaRPr>
              <a:solidFill>
                <a:srgbClr val="434343"/>
              </a:solidFill>
              <a:highlight>
                <a:schemeClr val="dk1"/>
              </a:highlight>
              <a:latin typeface="Montserrat"/>
              <a:ea typeface="Montserrat"/>
              <a:cs typeface="Montserrat"/>
              <a:sym typeface="Montserrat"/>
            </a:endParaRPr>
          </a:p>
          <a:p>
            <a:pPr indent="-317500" lvl="0" marL="457200" rtl="0" algn="l">
              <a:lnSpc>
                <a:spcPct val="150000"/>
              </a:lnSpc>
              <a:spcBef>
                <a:spcPts val="0"/>
              </a:spcBef>
              <a:spcAft>
                <a:spcPts val="0"/>
              </a:spcAft>
              <a:buClr>
                <a:srgbClr val="434343"/>
              </a:buClr>
              <a:buSzPts val="1400"/>
              <a:buFont typeface="Montserrat"/>
              <a:buChar char="●"/>
            </a:pPr>
            <a:r>
              <a:rPr lang="en">
                <a:solidFill>
                  <a:srgbClr val="434343"/>
                </a:solidFill>
                <a:highlight>
                  <a:schemeClr val="dk1"/>
                </a:highlight>
                <a:latin typeface="Montserrat"/>
                <a:ea typeface="Montserrat"/>
                <a:cs typeface="Montserrat"/>
                <a:sym typeface="Montserrat"/>
              </a:rPr>
              <a:t>Skills required: Ruby on Rails, </a:t>
            </a:r>
            <a:r>
              <a:rPr lang="en">
                <a:solidFill>
                  <a:srgbClr val="222222"/>
                </a:solidFill>
                <a:highlight>
                  <a:srgbClr val="FFFFFF"/>
                </a:highlight>
                <a:latin typeface="Montserrat"/>
                <a:ea typeface="Montserrat"/>
                <a:cs typeface="Montserrat"/>
                <a:sym typeface="Montserrat"/>
              </a:rPr>
              <a:t>JavaScript, React.js and Redux, User interface design, etc</a:t>
            </a:r>
            <a:endParaRPr>
              <a:solidFill>
                <a:srgbClr val="434343"/>
              </a:solidFill>
              <a:highlight>
                <a:schemeClr val="dk1"/>
              </a:highlight>
              <a:latin typeface="Montserrat"/>
              <a:ea typeface="Montserrat"/>
              <a:cs typeface="Montserrat"/>
              <a:sym typeface="Montserrat"/>
            </a:endParaRPr>
          </a:p>
        </p:txBody>
      </p:sp>
      <p:sp>
        <p:nvSpPr>
          <p:cNvPr id="274" name="Google Shape;274;p53"/>
          <p:cNvSpPr txBox="1"/>
          <p:nvPr>
            <p:ph idx="1" type="subTitle"/>
          </p:nvPr>
        </p:nvSpPr>
        <p:spPr>
          <a:xfrm>
            <a:off x="5830700" y="3063728"/>
            <a:ext cx="3006300" cy="2334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800">
                <a:solidFill>
                  <a:srgbClr val="252525"/>
                </a:solidFill>
                <a:highlight>
                  <a:srgbClr val="FFFFFF"/>
                </a:highlight>
                <a:latin typeface="Montserrat"/>
                <a:ea typeface="Montserrat"/>
                <a:cs typeface="Montserrat"/>
                <a:sym typeface="Montserrat"/>
              </a:rPr>
              <a:t>Screenshot of WikiEd’s Program and Events Dashboard </a:t>
            </a:r>
            <a:endParaRPr sz="800">
              <a:solidFill>
                <a:srgbClr val="252525"/>
              </a:solidFill>
              <a:highlight>
                <a:srgbClr val="FFFFFF"/>
              </a:highlight>
              <a:latin typeface="Montserrat"/>
              <a:ea typeface="Montserrat"/>
              <a:cs typeface="Montserrat"/>
              <a:sym typeface="Montserrat"/>
            </a:endParaRPr>
          </a:p>
        </p:txBody>
      </p:sp>
      <p:pic>
        <p:nvPicPr>
          <p:cNvPr id="275" name="Google Shape;275;p53"/>
          <p:cNvPicPr preferRelativeResize="0"/>
          <p:nvPr/>
        </p:nvPicPr>
        <p:blipFill>
          <a:blip r:embed="rId3">
            <a:alphaModFix/>
          </a:blip>
          <a:stretch>
            <a:fillRect/>
          </a:stretch>
        </p:blipFill>
        <p:spPr>
          <a:xfrm>
            <a:off x="5830811" y="1315612"/>
            <a:ext cx="3006088" cy="1707674"/>
          </a:xfrm>
          <a:prstGeom prst="rect">
            <a:avLst/>
          </a:prstGeom>
          <a:noFill/>
          <a:ln cap="flat" cmpd="sng" w="9525">
            <a:solidFill>
              <a:srgbClr val="D9D9D9"/>
            </a:solidFill>
            <a:prstDash val="solid"/>
            <a:round/>
            <a:headEnd len="sm" w="sm" type="none"/>
            <a:tailEnd len="sm" w="sm" type="none"/>
          </a:ln>
        </p:spPr>
      </p:pic>
      <p:cxnSp>
        <p:nvCxnSpPr>
          <p:cNvPr id="276" name="Google Shape;276;p53"/>
          <p:cNvCxnSpPr/>
          <p:nvPr/>
        </p:nvCxnSpPr>
        <p:spPr>
          <a:xfrm>
            <a:off x="462563" y="820250"/>
            <a:ext cx="603900" cy="0"/>
          </a:xfrm>
          <a:prstGeom prst="straightConnector1">
            <a:avLst/>
          </a:prstGeom>
          <a:noFill/>
          <a:ln cap="flat" cmpd="sng" w="38100">
            <a:solidFill>
              <a:srgbClr val="FF00FF"/>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kimedia Foundation">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ikimedia Foundation">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